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5" r:id="rId2"/>
  </p:sldMasterIdLst>
  <p:notesMasterIdLst>
    <p:notesMasterId r:id="rId6"/>
  </p:notesMasterIdLst>
  <p:handoutMasterIdLst>
    <p:handoutMasterId r:id="rId7"/>
  </p:handoutMasterIdLst>
  <p:sldIdLst>
    <p:sldId id="292" r:id="rId3"/>
    <p:sldId id="294" r:id="rId4"/>
    <p:sldId id="296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quinor" panose="020B0503050302040203" pitchFamily="34" charset="0"/>
      <p:regular r:id="rId12"/>
      <p:bold r:id="rId13"/>
      <p:italic r:id="rId14"/>
      <p:boldItalic r:id="rId15"/>
    </p:embeddedFont>
    <p:embeddedFont>
      <p:font typeface="Equinor Light" panose="020B0303050302040203" pitchFamily="34" charset="0"/>
      <p:regular r:id="rId16"/>
      <p:italic r:id="rId17"/>
    </p:embeddedFont>
    <p:embeddedFont>
      <p:font typeface="Equinor Medium" panose="020B0503050302040203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D4D7"/>
    <a:srgbClr val="E6FAEC"/>
    <a:srgbClr val="EAF4F9"/>
    <a:srgbClr val="007079"/>
    <a:srgbClr val="333333"/>
    <a:srgbClr val="FF1243"/>
    <a:srgbClr val="F2FCF5"/>
    <a:srgbClr val="7FB7BC"/>
    <a:srgbClr val="4C9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09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0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4114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EC84AE-7282-4695-8716-C7A09A106E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4720E-115C-42D4-A6F4-FA2F6CC0A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A88EB-8FDD-45EC-96FC-94A1AF99DAFF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CD3B8-7ADF-49DE-84B0-42BA73A8C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57CE3-8B90-4654-A56B-20F3524C0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6F21D-FBDA-415F-AD90-9EF411C4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5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5AAD9-D119-47C5-9471-94F136996FD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6255-B0A8-41CF-A15B-EB86725FC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9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64164" cy="3520600"/>
          </a:xfrm>
          <a:noFill/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Undertittel 2">
            <a:extLst>
              <a:ext uri="{FF2B5EF4-FFF2-40B4-BE49-F238E27FC236}">
                <a16:creationId xmlns:a16="http://schemas.microsoft.com/office/drawing/2014/main" id="{11186EE5-AECD-4CEC-A023-9347A1BFD17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rgbClr val="1034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88DCC9-1E72-4738-9BF4-4D96C25B1EB5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61" name="Rectangle 156">
              <a:extLst>
                <a:ext uri="{FF2B5EF4-FFF2-40B4-BE49-F238E27FC236}">
                  <a16:creationId xmlns:a16="http://schemas.microsoft.com/office/drawing/2014/main" id="{079CA15A-2079-4227-80FD-5DA488067229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157">
              <a:extLst>
                <a:ext uri="{FF2B5EF4-FFF2-40B4-BE49-F238E27FC236}">
                  <a16:creationId xmlns:a16="http://schemas.microsoft.com/office/drawing/2014/main" id="{EA78C8AF-F980-4E1E-88AB-AF9D7879AF54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8">
              <a:extLst>
                <a:ext uri="{FF2B5EF4-FFF2-40B4-BE49-F238E27FC236}">
                  <a16:creationId xmlns:a16="http://schemas.microsoft.com/office/drawing/2014/main" id="{CDA8CEEA-4612-4465-9815-ED9F56459266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73">
              <a:extLst>
                <a:ext uri="{FF2B5EF4-FFF2-40B4-BE49-F238E27FC236}">
                  <a16:creationId xmlns:a16="http://schemas.microsoft.com/office/drawing/2014/main" id="{0C5B7F3B-808B-4B91-9AF9-F72936F8C86A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01666F7F-A02F-4270-9C25-BEE10EA64756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200">
              <a:extLst>
                <a:ext uri="{FF2B5EF4-FFF2-40B4-BE49-F238E27FC236}">
                  <a16:creationId xmlns:a16="http://schemas.microsoft.com/office/drawing/2014/main" id="{6F54B416-10C0-4F0B-A083-4341FBF364E1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51CD14-11DB-4178-A452-261AE23C8C1C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8" name="Rectangle 188">
              <a:extLst>
                <a:ext uri="{FF2B5EF4-FFF2-40B4-BE49-F238E27FC236}">
                  <a16:creationId xmlns:a16="http://schemas.microsoft.com/office/drawing/2014/main" id="{BDDACEF3-424A-4672-AF5B-BEC2A6244EA7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189">
              <a:extLst>
                <a:ext uri="{FF2B5EF4-FFF2-40B4-BE49-F238E27FC236}">
                  <a16:creationId xmlns:a16="http://schemas.microsoft.com/office/drawing/2014/main" id="{98F559E9-8F7B-464D-9E0B-B7796190A385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90">
              <a:extLst>
                <a:ext uri="{FF2B5EF4-FFF2-40B4-BE49-F238E27FC236}">
                  <a16:creationId xmlns:a16="http://schemas.microsoft.com/office/drawing/2014/main" id="{990D1ABB-929C-47D0-954E-F73DD96EDAE9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1">
              <a:extLst>
                <a:ext uri="{FF2B5EF4-FFF2-40B4-BE49-F238E27FC236}">
                  <a16:creationId xmlns:a16="http://schemas.microsoft.com/office/drawing/2014/main" id="{7A17BB8A-C23C-4B8C-8B72-A35A9060BC34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2">
              <a:extLst>
                <a:ext uri="{FF2B5EF4-FFF2-40B4-BE49-F238E27FC236}">
                  <a16:creationId xmlns:a16="http://schemas.microsoft.com/office/drawing/2014/main" id="{3306DBD9-13A5-46DE-9173-2DAB780954FB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9D23C359-515E-4761-9551-B58234910DE6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3">
              <a:extLst>
                <a:ext uri="{FF2B5EF4-FFF2-40B4-BE49-F238E27FC236}">
                  <a16:creationId xmlns:a16="http://schemas.microsoft.com/office/drawing/2014/main" id="{87B95BE0-5F19-42EF-A37B-4289C03B4E66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192">
              <a:extLst>
                <a:ext uri="{FF2B5EF4-FFF2-40B4-BE49-F238E27FC236}">
                  <a16:creationId xmlns:a16="http://schemas.microsoft.com/office/drawing/2014/main" id="{3BEFFBA2-D014-46B9-B5B5-20BC9948E92F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32B0186-76B4-4CF5-8E29-73B065BEEA01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7" name="Rectangle 174">
              <a:extLst>
                <a:ext uri="{FF2B5EF4-FFF2-40B4-BE49-F238E27FC236}">
                  <a16:creationId xmlns:a16="http://schemas.microsoft.com/office/drawing/2014/main" id="{D86F5E44-CEAE-42D8-8972-0CBB59B2A721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175">
              <a:extLst>
                <a:ext uri="{FF2B5EF4-FFF2-40B4-BE49-F238E27FC236}">
                  <a16:creationId xmlns:a16="http://schemas.microsoft.com/office/drawing/2014/main" id="{D5A73430-E091-4FC9-83BC-AA139417EF97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6">
              <a:extLst>
                <a:ext uri="{FF2B5EF4-FFF2-40B4-BE49-F238E27FC236}">
                  <a16:creationId xmlns:a16="http://schemas.microsoft.com/office/drawing/2014/main" id="{3C137230-0F4A-4B48-9731-417C3BD4383F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89">
              <a:extLst>
                <a:ext uri="{FF2B5EF4-FFF2-40B4-BE49-F238E27FC236}">
                  <a16:creationId xmlns:a16="http://schemas.microsoft.com/office/drawing/2014/main" id="{CFC461A7-9E26-4C3E-A4F4-68490800F88F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90">
              <a:extLst>
                <a:ext uri="{FF2B5EF4-FFF2-40B4-BE49-F238E27FC236}">
                  <a16:creationId xmlns:a16="http://schemas.microsoft.com/office/drawing/2014/main" id="{65CFB6AA-93F6-4010-8E6D-D239281B5E58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1">
              <a:extLst>
                <a:ext uri="{FF2B5EF4-FFF2-40B4-BE49-F238E27FC236}">
                  <a16:creationId xmlns:a16="http://schemas.microsoft.com/office/drawing/2014/main" id="{E5766B4A-7515-4382-9CAC-BE803DA048DE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83">
              <a:extLst>
                <a:ext uri="{FF2B5EF4-FFF2-40B4-BE49-F238E27FC236}">
                  <a16:creationId xmlns:a16="http://schemas.microsoft.com/office/drawing/2014/main" id="{BE79A808-88BF-45AA-A554-12C3CC6E4428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73">
              <a:extLst>
                <a:ext uri="{FF2B5EF4-FFF2-40B4-BE49-F238E27FC236}">
                  <a16:creationId xmlns:a16="http://schemas.microsoft.com/office/drawing/2014/main" id="{14F46305-12AB-473F-A8CC-A75A725575CB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9743D191-4B6F-41BA-8230-72D28DC521F0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7">
              <a:extLst>
                <a:ext uri="{FF2B5EF4-FFF2-40B4-BE49-F238E27FC236}">
                  <a16:creationId xmlns:a16="http://schemas.microsoft.com/office/drawing/2014/main" id="{275BF7C8-AA06-4195-A2C9-98B58CA8478A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8">
              <a:extLst>
                <a:ext uri="{FF2B5EF4-FFF2-40B4-BE49-F238E27FC236}">
                  <a16:creationId xmlns:a16="http://schemas.microsoft.com/office/drawing/2014/main" id="{8447B37F-691E-464F-BEFA-A73DB70A8CB3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6">
              <a:extLst>
                <a:ext uri="{FF2B5EF4-FFF2-40B4-BE49-F238E27FC236}">
                  <a16:creationId xmlns:a16="http://schemas.microsoft.com/office/drawing/2014/main" id="{2001F3F5-4373-4399-B6BD-40DF418C5A34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7">
              <a:extLst>
                <a:ext uri="{FF2B5EF4-FFF2-40B4-BE49-F238E27FC236}">
                  <a16:creationId xmlns:a16="http://schemas.microsoft.com/office/drawing/2014/main" id="{8CF84D46-811B-4077-8568-30DC091CF298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8">
              <a:extLst>
                <a:ext uri="{FF2B5EF4-FFF2-40B4-BE49-F238E27FC236}">
                  <a16:creationId xmlns:a16="http://schemas.microsoft.com/office/drawing/2014/main" id="{C6F9D2FF-01CB-4D31-A903-04E026215D17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74">
              <a:extLst>
                <a:ext uri="{FF2B5EF4-FFF2-40B4-BE49-F238E27FC236}">
                  <a16:creationId xmlns:a16="http://schemas.microsoft.com/office/drawing/2014/main" id="{E5166E44-5AF8-45C5-AC05-B9F61C3D8FA7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5">
              <a:extLst>
                <a:ext uri="{FF2B5EF4-FFF2-40B4-BE49-F238E27FC236}">
                  <a16:creationId xmlns:a16="http://schemas.microsoft.com/office/drawing/2014/main" id="{A42945EA-39DF-4F2B-9336-A99E65F63701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6">
              <a:extLst>
                <a:ext uri="{FF2B5EF4-FFF2-40B4-BE49-F238E27FC236}">
                  <a16:creationId xmlns:a16="http://schemas.microsoft.com/office/drawing/2014/main" id="{633E4C68-1161-4803-9126-36D7F68EB2B5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3">
              <a:extLst>
                <a:ext uri="{FF2B5EF4-FFF2-40B4-BE49-F238E27FC236}">
                  <a16:creationId xmlns:a16="http://schemas.microsoft.com/office/drawing/2014/main" id="{C8949F76-4F7E-47F7-8918-4B3ECDCD2450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5EDCAC5D-A9AA-4151-8772-53F9BC4DFC0E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B680DA4-943F-42A0-B1A8-7B602CD0D4A0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636CAFA-CBA6-46A0-AE47-07F72E5C6DD1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F88FFD6F-10E5-4BD6-BA8D-C49423AE1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6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4056-C69C-4FBC-AE58-E44496D2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00100"/>
            <a:ext cx="10801350" cy="115252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FE683-C623-4C3E-8A1E-D0CBFFA3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947B7D-D288-4B86-BBDA-0325B4887916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50A219CA-56C7-4FC0-AF3C-4432539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96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F340-8562-4337-AC99-60EBFF7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EEBF-586D-454D-88EE-A65814544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23453"/>
            <a:ext cx="5364163" cy="4216127"/>
          </a:xfrm>
        </p:spPr>
        <p:txBody>
          <a:bodyPr rIns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542C3-B055-4FCA-9F98-B79594662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2513" y="2023453"/>
            <a:ext cx="5364161" cy="4216127"/>
          </a:xfrm>
        </p:spPr>
        <p:txBody>
          <a:bodyPr lIns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CC49FA-71F7-4CDF-ABE5-B447D9F8F156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58A78EE1-E17C-46F7-8814-5155A1C7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54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F340-8562-4337-AC99-60EBFF7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EEBF-586D-454D-88EE-A65814544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23453"/>
            <a:ext cx="3552825" cy="4216127"/>
          </a:xfrm>
        </p:spPr>
        <p:txBody>
          <a:bodyPr rIns="144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542C3-B055-4FCA-9F98-B79594662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3850" y="2023453"/>
            <a:ext cx="3552824" cy="4216127"/>
          </a:xfrm>
        </p:spPr>
        <p:txBody>
          <a:bodyPr lIns="144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B9CE00-B409-4DCF-A8B0-07E48E598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1175" y="2023453"/>
            <a:ext cx="3549650" cy="4216127"/>
          </a:xfrm>
        </p:spPr>
        <p:txBody>
          <a:bodyPr lIns="72000" rIns="72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C00FD3-6F20-4FE5-8C18-5101DA4956EE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3EAACCE9-428D-4665-9135-ACC3F08D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10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17FA0E-AA13-4C42-8188-620374EF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43011A7-1579-467E-9777-CBD2ED66A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  <p:cxnSp>
        <p:nvCxnSpPr>
          <p:cNvPr id="13" name="Straight Connector 20">
            <a:extLst>
              <a:ext uri="{FF2B5EF4-FFF2-40B4-BE49-F238E27FC236}">
                <a16:creationId xmlns:a16="http://schemas.microsoft.com/office/drawing/2014/main" id="{54CF3EFF-B0B9-46D3-AD03-4CED9D5EB5E5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8E74CE31-3457-4C54-9AC4-603EA7DF57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4" y="2642836"/>
            <a:ext cx="3552825" cy="3594779"/>
          </a:xfrm>
        </p:spPr>
        <p:txBody>
          <a:bodyPr rIns="144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007297FB-DFA9-41BB-AD98-EF67B10AFA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0" y="2642836"/>
            <a:ext cx="3552825" cy="3594779"/>
          </a:xfrm>
        </p:spPr>
        <p:txBody>
          <a:bodyPr lIns="72000" rIns="72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886D0C4-44B7-49C8-9434-C6C25F9E02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43849" y="2642835"/>
            <a:ext cx="3552825" cy="3594779"/>
          </a:xfrm>
        </p:spPr>
        <p:txBody>
          <a:bodyPr lIns="144000" r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20" name="Plassholder for tekst 18">
            <a:extLst>
              <a:ext uri="{FF2B5EF4-FFF2-40B4-BE49-F238E27FC236}">
                <a16:creationId xmlns:a16="http://schemas.microsoft.com/office/drawing/2014/main" id="{DBFAF301-F8FD-4231-A63B-9F6E3A9ED2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1775" y="2023519"/>
            <a:ext cx="3553200" cy="529200"/>
          </a:xfrm>
        </p:spPr>
        <p:txBody>
          <a:bodyPr rIns="144000" anchor="ctr"/>
          <a:lstStyle>
            <a:lvl1pPr marL="0" indent="0">
              <a:buNone/>
              <a:defRPr>
                <a:latin typeface="+mj-lt"/>
              </a:defRPr>
            </a:lvl1pPr>
            <a:lvl2pPr marL="505800" indent="0">
              <a:buNone/>
              <a:defRPr/>
            </a:lvl2pPr>
            <a:lvl3pPr marL="963000" indent="0">
              <a:buNone/>
              <a:defRPr/>
            </a:lvl3pPr>
            <a:lvl4pPr marL="1420200" indent="0">
              <a:buNone/>
              <a:defRPr/>
            </a:lvl4pPr>
            <a:lvl5pPr marL="187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lassholder for tekst 18">
            <a:extLst>
              <a:ext uri="{FF2B5EF4-FFF2-40B4-BE49-F238E27FC236}">
                <a16:creationId xmlns:a16="http://schemas.microsoft.com/office/drawing/2014/main" id="{1D294CE1-173D-46A6-8782-22CC552D75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8000" y="2023519"/>
            <a:ext cx="3553200" cy="529200"/>
          </a:xfrm>
        </p:spPr>
        <p:txBody>
          <a:bodyPr lIns="72000" rIns="72000" anchor="ctr"/>
          <a:lstStyle>
            <a:lvl1pPr marL="0" indent="0">
              <a:buNone/>
              <a:defRPr>
                <a:latin typeface="+mj-lt"/>
              </a:defRPr>
            </a:lvl1pPr>
            <a:lvl2pPr marL="505800" indent="0">
              <a:buNone/>
              <a:defRPr/>
            </a:lvl2pPr>
            <a:lvl3pPr marL="963000" indent="0">
              <a:buNone/>
              <a:defRPr/>
            </a:lvl3pPr>
            <a:lvl4pPr marL="1420200" indent="0">
              <a:buNone/>
              <a:defRPr/>
            </a:lvl4pPr>
            <a:lvl5pPr marL="187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lassholder for tekst 18">
            <a:extLst>
              <a:ext uri="{FF2B5EF4-FFF2-40B4-BE49-F238E27FC236}">
                <a16:creationId xmlns:a16="http://schemas.microsoft.com/office/drawing/2014/main" id="{C0C9451C-6A50-40CA-A503-0AE05FF0FD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43849" y="2023519"/>
            <a:ext cx="3553200" cy="529200"/>
          </a:xfrm>
        </p:spPr>
        <p:txBody>
          <a:bodyPr lIns="144000" anchor="ctr"/>
          <a:lstStyle>
            <a:lvl1pPr marL="0" indent="0">
              <a:buNone/>
              <a:defRPr>
                <a:latin typeface="+mj-lt"/>
              </a:defRPr>
            </a:lvl1pPr>
            <a:lvl2pPr marL="505800" indent="0">
              <a:buNone/>
              <a:defRPr/>
            </a:lvl2pPr>
            <a:lvl3pPr marL="963000" indent="0">
              <a:buNone/>
              <a:defRPr/>
            </a:lvl3pPr>
            <a:lvl4pPr marL="1420200" indent="0">
              <a:buNone/>
              <a:defRPr/>
            </a:lvl4pPr>
            <a:lvl5pPr marL="187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68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D30790-6A03-42E4-B5B4-C7E323661346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D7126C13-CE7D-485F-BA74-1C8043D8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F975F6F-F276-4F4B-AE2F-8E3030444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2636838"/>
            <a:ext cx="2646363" cy="3600448"/>
          </a:xfrm>
        </p:spPr>
        <p:txBody>
          <a:bodyPr rIns="180000"/>
          <a:lstStyle>
            <a:lvl1pPr marL="0" indent="0">
              <a:buNone/>
              <a:defRPr/>
            </a:lvl1pPr>
            <a:lvl2pPr marL="505800" indent="0">
              <a:buNone/>
              <a:defRPr/>
            </a:lvl2pPr>
            <a:lvl3pPr marL="963000" indent="0">
              <a:buNone/>
              <a:defRPr/>
            </a:lvl3pPr>
            <a:lvl4pPr marL="1420200" indent="0">
              <a:buNone/>
              <a:defRPr/>
            </a:lvl4pPr>
            <a:lvl5pPr marL="187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4F1FA1-F8C4-4A70-8714-30D12783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00099"/>
            <a:ext cx="2646362" cy="1764000"/>
          </a:xfrm>
        </p:spPr>
        <p:txBody>
          <a:bodyPr rIns="180000" bIns="180000" anchor="b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09FDF-4C81-4BCA-ADC5-7AE23DDC7C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13126" y="800099"/>
            <a:ext cx="8083549" cy="5437188"/>
          </a:xfrm>
          <a:prstGeom prst="rect">
            <a:avLst/>
          </a:prstGeom>
        </p:spPr>
        <p:txBody>
          <a:bodyPr lIns="18000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5392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ide image w cont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326F-7ADC-4CFA-A21A-595F3F82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867846"/>
            <a:ext cx="2646364" cy="2369441"/>
          </a:xfrm>
        </p:spPr>
        <p:txBody>
          <a:bodyPr tIns="180000" rIns="180000" anchor="t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D93E6-D8FD-41B3-ADA5-A3DE5E502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324" y="800100"/>
            <a:ext cx="10801350" cy="298770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593F6-5C04-42C5-853B-0828D06EB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3125" y="3867846"/>
            <a:ext cx="8083550" cy="2369441"/>
          </a:xfrm>
        </p:spPr>
        <p:txBody>
          <a:bodyPr lIns="180000" tIns="288000" r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04E5A-6BF9-46B0-9910-7ACB3AFCB9E6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05DF783A-B52F-42AD-A2BE-6C3FD3EF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14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326F-7ADC-4CFA-A21A-595F3F82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311" y="806482"/>
            <a:ext cx="2646364" cy="1762125"/>
          </a:xfrm>
        </p:spPr>
        <p:txBody>
          <a:bodyPr lIns="180000" tIns="180000" anchor="b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D93E6-D8FD-41B3-ADA5-A3DE5E502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323" y="800100"/>
            <a:ext cx="8080375" cy="54213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593F6-5C04-42C5-853B-0828D06EB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8725" y="2653642"/>
            <a:ext cx="2647949" cy="3587750"/>
          </a:xfrm>
        </p:spPr>
        <p:txBody>
          <a:bodyPr lIns="180000" tIns="288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4C8FAE-2E61-4E6B-950D-8D35BD96BCAA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0DA0DF23-A4B5-4399-B276-64755510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11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A82A-D40B-4E23-84E3-79644D3C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251969-427C-48D2-85E3-C93C8311D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2023453"/>
            <a:ext cx="3552825" cy="1760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6F400-E293-4169-9EF5-5E49E5FB89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1175" y="2023453"/>
            <a:ext cx="3549650" cy="1760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C3ECC8-C305-4C0C-875D-732D6B6ADD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43850" y="2023453"/>
            <a:ext cx="3552825" cy="1760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C247620-8094-4788-8C24-2157F205A7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3869084"/>
            <a:ext cx="3552825" cy="539750"/>
          </a:xfrm>
          <a:solidFill>
            <a:srgbClr val="00707A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05800" indent="0">
              <a:buNone/>
              <a:defRPr/>
            </a:lvl2pPr>
            <a:lvl3pPr marL="963000" indent="0">
              <a:buNone/>
              <a:defRPr/>
            </a:lvl3pPr>
            <a:lvl4pPr marL="1420200" indent="0">
              <a:buNone/>
              <a:defRPr/>
            </a:lvl4pPr>
            <a:lvl5pPr marL="187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0030F90-F52A-4AC2-B0ED-92D9015CF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4480272"/>
            <a:ext cx="3552825" cy="1757362"/>
          </a:xfrm>
          <a:solidFill>
            <a:srgbClr val="DEECEE"/>
          </a:solidFill>
        </p:spPr>
        <p:txBody>
          <a:bodyPr lIns="108000" tIns="180000" rIns="108000" bIns="180000">
            <a:noAutofit/>
          </a:bodyPr>
          <a:lstStyle>
            <a:lvl1pPr marL="48600" indent="0">
              <a:buFontTx/>
              <a:buNone/>
              <a:defRPr sz="1400"/>
            </a:lvl1pPr>
            <a:lvl2pPr marL="505800" indent="0">
              <a:buFontTx/>
              <a:buNone/>
              <a:defRPr/>
            </a:lvl2pPr>
            <a:lvl3pPr marL="963000" indent="0">
              <a:buFontTx/>
              <a:buNone/>
              <a:defRPr/>
            </a:lvl3pPr>
            <a:lvl4pPr marL="1420200" indent="0">
              <a:buFontTx/>
              <a:buNone/>
              <a:defRPr/>
            </a:lvl4pPr>
            <a:lvl5pPr marL="18774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8B28E43-FC3A-4E3C-B7A4-BFAC3F629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3897" y="3869084"/>
            <a:ext cx="3552825" cy="539750"/>
          </a:xfrm>
          <a:solidFill>
            <a:srgbClr val="00707A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05800" indent="0">
              <a:buNone/>
              <a:defRPr/>
            </a:lvl2pPr>
            <a:lvl3pPr marL="963000" indent="0">
              <a:buNone/>
              <a:defRPr/>
            </a:lvl3pPr>
            <a:lvl4pPr marL="1420200" indent="0">
              <a:buNone/>
              <a:defRPr/>
            </a:lvl4pPr>
            <a:lvl5pPr marL="187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1324929-B8EB-44EC-8FF5-2C28A9CF9E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3897" y="4480272"/>
            <a:ext cx="3552825" cy="1757362"/>
          </a:xfrm>
          <a:solidFill>
            <a:srgbClr val="DEECEE"/>
          </a:solidFill>
        </p:spPr>
        <p:txBody>
          <a:bodyPr lIns="108000" tIns="180000" rIns="108000" bIns="180000">
            <a:noAutofit/>
          </a:bodyPr>
          <a:lstStyle>
            <a:lvl1pPr marL="48600" indent="0">
              <a:buFontTx/>
              <a:buNone/>
              <a:defRPr sz="1400"/>
            </a:lvl1pPr>
            <a:lvl2pPr marL="505800" indent="0">
              <a:buFontTx/>
              <a:buNone/>
              <a:defRPr/>
            </a:lvl2pPr>
            <a:lvl3pPr marL="963000" indent="0">
              <a:buFontTx/>
              <a:buNone/>
              <a:defRPr/>
            </a:lvl3pPr>
            <a:lvl4pPr marL="1420200" indent="0">
              <a:buFontTx/>
              <a:buNone/>
              <a:defRPr/>
            </a:lvl4pPr>
            <a:lvl5pPr marL="18774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5952D41-90C0-4970-97E4-DCC2E9111D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37955" y="3869084"/>
            <a:ext cx="3552825" cy="539750"/>
          </a:xfrm>
          <a:solidFill>
            <a:srgbClr val="00707A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05800" indent="0">
              <a:buNone/>
              <a:defRPr/>
            </a:lvl2pPr>
            <a:lvl3pPr marL="963000" indent="0">
              <a:buNone/>
              <a:defRPr/>
            </a:lvl3pPr>
            <a:lvl4pPr marL="1420200" indent="0">
              <a:buNone/>
              <a:defRPr/>
            </a:lvl4pPr>
            <a:lvl5pPr marL="1877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E74CFD7-A4E4-43FE-9998-D7E8ADED45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37955" y="4480272"/>
            <a:ext cx="3552825" cy="1757362"/>
          </a:xfrm>
          <a:solidFill>
            <a:srgbClr val="DEECEE"/>
          </a:solidFill>
        </p:spPr>
        <p:txBody>
          <a:bodyPr lIns="108000" tIns="180000" rIns="108000" bIns="180000">
            <a:noAutofit/>
          </a:bodyPr>
          <a:lstStyle>
            <a:lvl1pPr marL="48600" indent="0">
              <a:buFontTx/>
              <a:buNone/>
              <a:defRPr sz="1400"/>
            </a:lvl1pPr>
            <a:lvl2pPr marL="505800" indent="0">
              <a:buFontTx/>
              <a:buNone/>
              <a:defRPr/>
            </a:lvl2pPr>
            <a:lvl3pPr marL="963000" indent="0">
              <a:buFontTx/>
              <a:buNone/>
              <a:defRPr/>
            </a:lvl3pPr>
            <a:lvl4pPr marL="1420200" indent="0">
              <a:buFontTx/>
              <a:buNone/>
              <a:defRPr/>
            </a:lvl4pPr>
            <a:lvl5pPr marL="18774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670F45-E58B-4184-92A9-D9540C48C0F3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19">
            <a:extLst>
              <a:ext uri="{FF2B5EF4-FFF2-40B4-BE49-F238E27FC236}">
                <a16:creationId xmlns:a16="http://schemas.microsoft.com/office/drawing/2014/main" id="{F1F39B4C-364B-4AFC-B899-8DD61C19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023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CCFB-02E9-4461-933C-7C1EAD81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11227"/>
            <a:ext cx="10801350" cy="114531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F3FF8F-67FD-498C-8BD0-0B3BE1C26337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5CB2508-A946-42A2-A6CA-3E88C1AE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56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F0ABF5-3B7F-4790-9896-20E1719DDD90}"/>
              </a:ext>
            </a:extLst>
          </p:cNvPr>
          <p:cNvCxnSpPr/>
          <p:nvPr userDrawn="1"/>
        </p:nvCxnSpPr>
        <p:spPr>
          <a:xfrm>
            <a:off x="0" y="6546696"/>
            <a:ext cx="12192000" cy="0"/>
          </a:xfrm>
          <a:prstGeom prst="line">
            <a:avLst/>
          </a:prstGeom>
          <a:ln w="3175">
            <a:solidFill>
              <a:srgbClr val="7C8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id="{D40944BA-5CC2-47BA-863C-43A8F243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4" y="6596187"/>
            <a:ext cx="908903" cy="217625"/>
          </a:xfrm>
          <a:prstGeom prst="rect">
            <a:avLst/>
          </a:prstGeom>
        </p:spPr>
        <p:txBody>
          <a:bodyPr/>
          <a:lstStyle/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</a:t>
            </a:r>
            <a:r>
              <a:rPr lang="en-GB"/>
              <a:t>|  Document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7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ist">
    <p:bg>
      <p:bgPr>
        <a:solidFill>
          <a:srgbClr val="CD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64164" cy="3520600"/>
          </a:xfrm>
          <a:noFill/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Undertittel 2">
            <a:extLst>
              <a:ext uri="{FF2B5EF4-FFF2-40B4-BE49-F238E27FC236}">
                <a16:creationId xmlns:a16="http://schemas.microsoft.com/office/drawing/2014/main" id="{D8E30F04-5BFA-4CD7-919B-F181C8844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rgbClr val="1034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B3120C-01DC-4D1E-BAD1-12AE7C68C025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CEAE09E1-30F6-49A0-AA7F-B61C77317063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157">
              <a:extLst>
                <a:ext uri="{FF2B5EF4-FFF2-40B4-BE49-F238E27FC236}">
                  <a16:creationId xmlns:a16="http://schemas.microsoft.com/office/drawing/2014/main" id="{E4087A33-4989-422F-9E6A-78C8231F2439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158">
              <a:extLst>
                <a:ext uri="{FF2B5EF4-FFF2-40B4-BE49-F238E27FC236}">
                  <a16:creationId xmlns:a16="http://schemas.microsoft.com/office/drawing/2014/main" id="{5C766812-18BE-424E-BD77-1AAEDC2285D5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173">
              <a:extLst>
                <a:ext uri="{FF2B5EF4-FFF2-40B4-BE49-F238E27FC236}">
                  <a16:creationId xmlns:a16="http://schemas.microsoft.com/office/drawing/2014/main" id="{16E5E7FF-6B95-4E3D-B70D-E8A0DFEEFAC3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183">
              <a:extLst>
                <a:ext uri="{FF2B5EF4-FFF2-40B4-BE49-F238E27FC236}">
                  <a16:creationId xmlns:a16="http://schemas.microsoft.com/office/drawing/2014/main" id="{623DBF0C-E9D8-4B21-A529-0BF4E8E80E47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200">
              <a:extLst>
                <a:ext uri="{FF2B5EF4-FFF2-40B4-BE49-F238E27FC236}">
                  <a16:creationId xmlns:a16="http://schemas.microsoft.com/office/drawing/2014/main" id="{BA97524D-C70A-4292-95A2-8F60FFE8430E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5004F8-FC5D-4341-B352-DC271C33CEE1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41" name="Rectangle 188">
              <a:extLst>
                <a:ext uri="{FF2B5EF4-FFF2-40B4-BE49-F238E27FC236}">
                  <a16:creationId xmlns:a16="http://schemas.microsoft.com/office/drawing/2014/main" id="{C1DEB8D0-96A8-4205-92A4-31D0C5F2268A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189">
              <a:extLst>
                <a:ext uri="{FF2B5EF4-FFF2-40B4-BE49-F238E27FC236}">
                  <a16:creationId xmlns:a16="http://schemas.microsoft.com/office/drawing/2014/main" id="{4692EC3B-1E77-4307-A00C-B645448131CF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190">
              <a:extLst>
                <a:ext uri="{FF2B5EF4-FFF2-40B4-BE49-F238E27FC236}">
                  <a16:creationId xmlns:a16="http://schemas.microsoft.com/office/drawing/2014/main" id="{45F4E8F8-D3AA-42A6-ADA6-BAAEE219F4B0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191">
              <a:extLst>
                <a:ext uri="{FF2B5EF4-FFF2-40B4-BE49-F238E27FC236}">
                  <a16:creationId xmlns:a16="http://schemas.microsoft.com/office/drawing/2014/main" id="{7FAB58C1-40F9-4054-96B5-6B7C39C88515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192">
              <a:extLst>
                <a:ext uri="{FF2B5EF4-FFF2-40B4-BE49-F238E27FC236}">
                  <a16:creationId xmlns:a16="http://schemas.microsoft.com/office/drawing/2014/main" id="{8BD4D132-4A56-4F1D-8E8A-F8A71AE7886D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31">
              <a:extLst>
                <a:ext uri="{FF2B5EF4-FFF2-40B4-BE49-F238E27FC236}">
                  <a16:creationId xmlns:a16="http://schemas.microsoft.com/office/drawing/2014/main" id="{3F22A6BA-40AD-404D-A6EC-AC4778996C1A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59492E51-BE3E-4EC1-BACC-BCD60D4D418B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192">
              <a:extLst>
                <a:ext uri="{FF2B5EF4-FFF2-40B4-BE49-F238E27FC236}">
                  <a16:creationId xmlns:a16="http://schemas.microsoft.com/office/drawing/2014/main" id="{D9A037EC-0D46-4123-8D9D-852BCE3F6515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49321C-094B-4A57-8BCE-4DC8E7E9134C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50" name="Rectangle 174">
              <a:extLst>
                <a:ext uri="{FF2B5EF4-FFF2-40B4-BE49-F238E27FC236}">
                  <a16:creationId xmlns:a16="http://schemas.microsoft.com/office/drawing/2014/main" id="{C48F8B1C-FCF2-4562-8F1B-C4754FC0A23D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175">
              <a:extLst>
                <a:ext uri="{FF2B5EF4-FFF2-40B4-BE49-F238E27FC236}">
                  <a16:creationId xmlns:a16="http://schemas.microsoft.com/office/drawing/2014/main" id="{F721F277-9796-4915-B8B9-560D36C2E961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176">
              <a:extLst>
                <a:ext uri="{FF2B5EF4-FFF2-40B4-BE49-F238E27FC236}">
                  <a16:creationId xmlns:a16="http://schemas.microsoft.com/office/drawing/2014/main" id="{FAC2CB57-CED1-4AEB-B34F-78A8C03A9C37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189">
              <a:extLst>
                <a:ext uri="{FF2B5EF4-FFF2-40B4-BE49-F238E27FC236}">
                  <a16:creationId xmlns:a16="http://schemas.microsoft.com/office/drawing/2014/main" id="{4041210E-EB57-4EAF-B7C8-7E5A2974C19D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190">
              <a:extLst>
                <a:ext uri="{FF2B5EF4-FFF2-40B4-BE49-F238E27FC236}">
                  <a16:creationId xmlns:a16="http://schemas.microsoft.com/office/drawing/2014/main" id="{1DDAD817-2119-4950-9300-2C9B6DB953E8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191">
              <a:extLst>
                <a:ext uri="{FF2B5EF4-FFF2-40B4-BE49-F238E27FC236}">
                  <a16:creationId xmlns:a16="http://schemas.microsoft.com/office/drawing/2014/main" id="{2043191A-9851-44E1-94EF-CBD66BB6CD41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183">
              <a:extLst>
                <a:ext uri="{FF2B5EF4-FFF2-40B4-BE49-F238E27FC236}">
                  <a16:creationId xmlns:a16="http://schemas.microsoft.com/office/drawing/2014/main" id="{908469B3-42FB-4EF1-B628-8B51DEBB0F66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173">
              <a:extLst>
                <a:ext uri="{FF2B5EF4-FFF2-40B4-BE49-F238E27FC236}">
                  <a16:creationId xmlns:a16="http://schemas.microsoft.com/office/drawing/2014/main" id="{41C9D044-8771-445B-9EFC-2EA535AA5020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156">
              <a:extLst>
                <a:ext uri="{FF2B5EF4-FFF2-40B4-BE49-F238E27FC236}">
                  <a16:creationId xmlns:a16="http://schemas.microsoft.com/office/drawing/2014/main" id="{836CD73A-D24E-44C9-AA5A-29FD3CC4449E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157">
              <a:extLst>
                <a:ext uri="{FF2B5EF4-FFF2-40B4-BE49-F238E27FC236}">
                  <a16:creationId xmlns:a16="http://schemas.microsoft.com/office/drawing/2014/main" id="{210C06CF-9DE8-424C-9017-BC7FCF9ECEED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158">
              <a:extLst>
                <a:ext uri="{FF2B5EF4-FFF2-40B4-BE49-F238E27FC236}">
                  <a16:creationId xmlns:a16="http://schemas.microsoft.com/office/drawing/2014/main" id="{FBD00502-2ED4-40FB-B9CB-08057FC5A04F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6">
              <a:extLst>
                <a:ext uri="{FF2B5EF4-FFF2-40B4-BE49-F238E27FC236}">
                  <a16:creationId xmlns:a16="http://schemas.microsoft.com/office/drawing/2014/main" id="{0A1A135A-7294-4E0C-A352-B7181E586DD2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7">
              <a:extLst>
                <a:ext uri="{FF2B5EF4-FFF2-40B4-BE49-F238E27FC236}">
                  <a16:creationId xmlns:a16="http://schemas.microsoft.com/office/drawing/2014/main" id="{0DF74FF7-9791-436C-9A04-590194164552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8">
              <a:extLst>
                <a:ext uri="{FF2B5EF4-FFF2-40B4-BE49-F238E27FC236}">
                  <a16:creationId xmlns:a16="http://schemas.microsoft.com/office/drawing/2014/main" id="{536920D6-69F7-4B09-9161-56F8F765DE78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74">
              <a:extLst>
                <a:ext uri="{FF2B5EF4-FFF2-40B4-BE49-F238E27FC236}">
                  <a16:creationId xmlns:a16="http://schemas.microsoft.com/office/drawing/2014/main" id="{77126193-AAB0-4978-9760-095AD39E06FF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5">
              <a:extLst>
                <a:ext uri="{FF2B5EF4-FFF2-40B4-BE49-F238E27FC236}">
                  <a16:creationId xmlns:a16="http://schemas.microsoft.com/office/drawing/2014/main" id="{AF889E97-28D2-4EB4-BA1F-607DA14AD298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6">
              <a:extLst>
                <a:ext uri="{FF2B5EF4-FFF2-40B4-BE49-F238E27FC236}">
                  <a16:creationId xmlns:a16="http://schemas.microsoft.com/office/drawing/2014/main" id="{B6019C27-0ACC-42C9-9863-35C20BDD283D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3">
              <a:extLst>
                <a:ext uri="{FF2B5EF4-FFF2-40B4-BE49-F238E27FC236}">
                  <a16:creationId xmlns:a16="http://schemas.microsoft.com/office/drawing/2014/main" id="{BBF0568E-89F9-494E-B66D-569D4DD16644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A74C212-58D7-4106-82C5-240574C8E740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EA3C7B8-65A4-4868-8C99-EBF56CAC4389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7978BB-9918-4538-A54F-2845312B88FD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7406B54A-86AB-492F-9625-CEE9770F7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redits-PDF ex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E21570-2B89-43CC-8DEE-216454BE3068}"/>
              </a:ext>
            </a:extLst>
          </p:cNvPr>
          <p:cNvSpPr/>
          <p:nvPr userDrawn="1"/>
        </p:nvSpPr>
        <p:spPr>
          <a:xfrm>
            <a:off x="695325" y="5846886"/>
            <a:ext cx="10801350" cy="70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©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Equinor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ASA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This presentation, including the contents and arrangement of the contents of each individual page or the collection of the pages, is owned by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Equinor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Copyright to all material including, but not limited to, written material, photographs, drawings, images, tables and data remains the property of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Equinor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All rights reserved. Any other use, reproduction, translation, adaption, arrangement, alteration, distribution or storage of this presentation, in whole or in part, without the prior written permission of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Equinor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is prohibited. The information contained in this presentation may not be accurate, up to date or applicable to the circumstances of any particular case, despite our efforts.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Equinor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cannot accept any liability for any inaccuracies or omissions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Equinor" panose="020B050305030204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Equinor" panose="020B0503050302040203" pitchFamily="34" charset="0"/>
              <a:ea typeface="+mn-ea"/>
              <a:cs typeface="Arial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004934-2634-455F-9B65-D723350B50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084763"/>
            <a:ext cx="10801350" cy="409785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505800" indent="0">
              <a:buNone/>
              <a:defRPr sz="1400"/>
            </a:lvl2pPr>
            <a:lvl3pPr marL="963000" indent="0">
              <a:buNone/>
              <a:defRPr sz="1400"/>
            </a:lvl3pPr>
            <a:lvl4pPr marL="1420200" indent="0">
              <a:buNone/>
              <a:defRPr sz="1400"/>
            </a:lvl4pPr>
            <a:lvl5pPr marL="1877400" indent="0">
              <a:buNone/>
              <a:defRPr sz="1400"/>
            </a:lvl5pPr>
          </a:lstStyle>
          <a:p>
            <a:pPr lvl="0"/>
            <a:r>
              <a:rPr lang="en-US" dirty="0"/>
              <a:t>Click to add presenter name and position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4DE76AC-6DBB-4E2B-8B97-854F33804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4400550"/>
            <a:ext cx="10801349" cy="609337"/>
          </a:xfrm>
        </p:spPr>
        <p:txBody>
          <a:bodyPr lIns="0" tIns="0" rIns="0" bIns="0" anchor="b"/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9792CB-ADFD-4CBC-B015-F5C6D6510C12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9363F0CA-2D4F-42DF-938D-4805544798AB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157">
              <a:extLst>
                <a:ext uri="{FF2B5EF4-FFF2-40B4-BE49-F238E27FC236}">
                  <a16:creationId xmlns:a16="http://schemas.microsoft.com/office/drawing/2014/main" id="{9ABAA701-EACD-40B5-98DE-9C2C8E01DB68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158">
              <a:extLst>
                <a:ext uri="{FF2B5EF4-FFF2-40B4-BE49-F238E27FC236}">
                  <a16:creationId xmlns:a16="http://schemas.microsoft.com/office/drawing/2014/main" id="{F01B0B42-9CEA-4C9C-999B-C54107D2A1FD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73">
              <a:extLst>
                <a:ext uri="{FF2B5EF4-FFF2-40B4-BE49-F238E27FC236}">
                  <a16:creationId xmlns:a16="http://schemas.microsoft.com/office/drawing/2014/main" id="{45FDCBAC-4D81-4119-8680-3B52DB16E9E2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183">
              <a:extLst>
                <a:ext uri="{FF2B5EF4-FFF2-40B4-BE49-F238E27FC236}">
                  <a16:creationId xmlns:a16="http://schemas.microsoft.com/office/drawing/2014/main" id="{D6CAD649-0A29-4029-97C2-3A296FE44F52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200">
              <a:extLst>
                <a:ext uri="{FF2B5EF4-FFF2-40B4-BE49-F238E27FC236}">
                  <a16:creationId xmlns:a16="http://schemas.microsoft.com/office/drawing/2014/main" id="{2FBC4ECA-BFFD-4688-96BA-C9D3145EFD6B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8298F1-006B-4C2E-A808-3066A85345FF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9" name="Rectangle 188">
              <a:extLst>
                <a:ext uri="{FF2B5EF4-FFF2-40B4-BE49-F238E27FC236}">
                  <a16:creationId xmlns:a16="http://schemas.microsoft.com/office/drawing/2014/main" id="{91F0179F-8A4F-4450-A51A-F05F85B9CBF0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89">
              <a:extLst>
                <a:ext uri="{FF2B5EF4-FFF2-40B4-BE49-F238E27FC236}">
                  <a16:creationId xmlns:a16="http://schemas.microsoft.com/office/drawing/2014/main" id="{E0EE7570-FD71-4EDF-A88A-BC006AF11155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0">
              <a:extLst>
                <a:ext uri="{FF2B5EF4-FFF2-40B4-BE49-F238E27FC236}">
                  <a16:creationId xmlns:a16="http://schemas.microsoft.com/office/drawing/2014/main" id="{E26A2A66-DD49-44DB-9601-47FDB2564282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1">
              <a:extLst>
                <a:ext uri="{FF2B5EF4-FFF2-40B4-BE49-F238E27FC236}">
                  <a16:creationId xmlns:a16="http://schemas.microsoft.com/office/drawing/2014/main" id="{E23C084A-C69C-4D4B-A47D-AFABA419C904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192">
              <a:extLst>
                <a:ext uri="{FF2B5EF4-FFF2-40B4-BE49-F238E27FC236}">
                  <a16:creationId xmlns:a16="http://schemas.microsoft.com/office/drawing/2014/main" id="{B73A1DE7-DC07-499D-B2C6-D37293623203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E012B677-B5EB-4250-A98C-E053DC3AF743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C249D363-59E1-4053-8FF8-0886171A57C6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192">
              <a:extLst>
                <a:ext uri="{FF2B5EF4-FFF2-40B4-BE49-F238E27FC236}">
                  <a16:creationId xmlns:a16="http://schemas.microsoft.com/office/drawing/2014/main" id="{53C4A98D-2087-4CEC-BA3E-D8449DA6A21F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5B49BDA-F19C-4145-BD21-6CEA5D02C856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8" name="Rectangle 174">
              <a:extLst>
                <a:ext uri="{FF2B5EF4-FFF2-40B4-BE49-F238E27FC236}">
                  <a16:creationId xmlns:a16="http://schemas.microsoft.com/office/drawing/2014/main" id="{89FFCB44-D1B4-476B-A351-0E82721B10CB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5">
              <a:extLst>
                <a:ext uri="{FF2B5EF4-FFF2-40B4-BE49-F238E27FC236}">
                  <a16:creationId xmlns:a16="http://schemas.microsoft.com/office/drawing/2014/main" id="{6E165768-DA4E-48A8-8B2D-A8EEEB0E192C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76">
              <a:extLst>
                <a:ext uri="{FF2B5EF4-FFF2-40B4-BE49-F238E27FC236}">
                  <a16:creationId xmlns:a16="http://schemas.microsoft.com/office/drawing/2014/main" id="{9FFC1A04-EDA8-44BC-8FC3-F447AD759BCC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89">
              <a:extLst>
                <a:ext uri="{FF2B5EF4-FFF2-40B4-BE49-F238E27FC236}">
                  <a16:creationId xmlns:a16="http://schemas.microsoft.com/office/drawing/2014/main" id="{CAFB48BD-D74F-432E-B7F3-8BB03AF83C98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0">
              <a:extLst>
                <a:ext uri="{FF2B5EF4-FFF2-40B4-BE49-F238E27FC236}">
                  <a16:creationId xmlns:a16="http://schemas.microsoft.com/office/drawing/2014/main" id="{76BBA105-E99F-4EAE-9114-958870B64472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91">
              <a:extLst>
                <a:ext uri="{FF2B5EF4-FFF2-40B4-BE49-F238E27FC236}">
                  <a16:creationId xmlns:a16="http://schemas.microsoft.com/office/drawing/2014/main" id="{C3C3C0E6-EE80-4BC6-A7B3-A73C1E45CD4E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83">
              <a:extLst>
                <a:ext uri="{FF2B5EF4-FFF2-40B4-BE49-F238E27FC236}">
                  <a16:creationId xmlns:a16="http://schemas.microsoft.com/office/drawing/2014/main" id="{E31AAD80-EEAC-4E86-8F93-F69A19F9D0ED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73">
              <a:extLst>
                <a:ext uri="{FF2B5EF4-FFF2-40B4-BE49-F238E27FC236}">
                  <a16:creationId xmlns:a16="http://schemas.microsoft.com/office/drawing/2014/main" id="{D1EDEF30-DAAF-444C-8AEF-AC7FA44A190F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6">
              <a:extLst>
                <a:ext uri="{FF2B5EF4-FFF2-40B4-BE49-F238E27FC236}">
                  <a16:creationId xmlns:a16="http://schemas.microsoft.com/office/drawing/2014/main" id="{D2ACA4B7-C62C-42A1-B650-AE87875FB07D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7">
              <a:extLst>
                <a:ext uri="{FF2B5EF4-FFF2-40B4-BE49-F238E27FC236}">
                  <a16:creationId xmlns:a16="http://schemas.microsoft.com/office/drawing/2014/main" id="{1786B5E2-1A2A-45B1-B481-173E9DF5F5FA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8">
              <a:extLst>
                <a:ext uri="{FF2B5EF4-FFF2-40B4-BE49-F238E27FC236}">
                  <a16:creationId xmlns:a16="http://schemas.microsoft.com/office/drawing/2014/main" id="{D202890D-C23E-4B57-A118-AB3D42895EBC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6">
              <a:extLst>
                <a:ext uri="{FF2B5EF4-FFF2-40B4-BE49-F238E27FC236}">
                  <a16:creationId xmlns:a16="http://schemas.microsoft.com/office/drawing/2014/main" id="{643A3032-98D1-48FE-A761-F1825ACAB925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7">
              <a:extLst>
                <a:ext uri="{FF2B5EF4-FFF2-40B4-BE49-F238E27FC236}">
                  <a16:creationId xmlns:a16="http://schemas.microsoft.com/office/drawing/2014/main" id="{0C3B4021-53D2-4EB4-9084-0185DEE727C4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58">
              <a:extLst>
                <a:ext uri="{FF2B5EF4-FFF2-40B4-BE49-F238E27FC236}">
                  <a16:creationId xmlns:a16="http://schemas.microsoft.com/office/drawing/2014/main" id="{DC7B9725-19DB-4FE9-865B-70F130DDC641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4">
              <a:extLst>
                <a:ext uri="{FF2B5EF4-FFF2-40B4-BE49-F238E27FC236}">
                  <a16:creationId xmlns:a16="http://schemas.microsoft.com/office/drawing/2014/main" id="{841F99CD-9BD3-49B0-9346-1664524D92C8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5">
              <a:extLst>
                <a:ext uri="{FF2B5EF4-FFF2-40B4-BE49-F238E27FC236}">
                  <a16:creationId xmlns:a16="http://schemas.microsoft.com/office/drawing/2014/main" id="{1C929E19-AABE-4C0A-BB7E-E5C822BA7B2A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6">
              <a:extLst>
                <a:ext uri="{FF2B5EF4-FFF2-40B4-BE49-F238E27FC236}">
                  <a16:creationId xmlns:a16="http://schemas.microsoft.com/office/drawing/2014/main" id="{734C0DFB-721D-4ACC-A890-619C5B001E57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173">
              <a:extLst>
                <a:ext uri="{FF2B5EF4-FFF2-40B4-BE49-F238E27FC236}">
                  <a16:creationId xmlns:a16="http://schemas.microsoft.com/office/drawing/2014/main" id="{FAC03BCE-A06E-42A3-B9C3-6144A371F267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AA3739F-4846-4120-B275-288109D2932A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B29808E-8254-4C61-AECC-1775DF8C329D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5179A29-EC69-4553-BC3E-48C0BE86B7B0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2A67525E-0C30-40D6-B1BD-0C30307F0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ose">
    <p:bg>
      <p:bgPr>
        <a:solidFill>
          <a:srgbClr val="FFD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64164" cy="3520600"/>
          </a:xfrm>
          <a:noFill/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Undertittel 2">
            <a:extLst>
              <a:ext uri="{FF2B5EF4-FFF2-40B4-BE49-F238E27FC236}">
                <a16:creationId xmlns:a16="http://schemas.microsoft.com/office/drawing/2014/main" id="{26E6A6CC-87BC-48B0-B3D2-57BB7E199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FC6E64-38F1-4044-BD91-AA56AA03B277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61" name="Rectangle 156">
              <a:extLst>
                <a:ext uri="{FF2B5EF4-FFF2-40B4-BE49-F238E27FC236}">
                  <a16:creationId xmlns:a16="http://schemas.microsoft.com/office/drawing/2014/main" id="{ABAA33E4-E56C-42A7-9E1C-E6F11F1ADA92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157">
              <a:extLst>
                <a:ext uri="{FF2B5EF4-FFF2-40B4-BE49-F238E27FC236}">
                  <a16:creationId xmlns:a16="http://schemas.microsoft.com/office/drawing/2014/main" id="{9EEA9963-258F-40C6-B86F-5F48883968DF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8">
              <a:extLst>
                <a:ext uri="{FF2B5EF4-FFF2-40B4-BE49-F238E27FC236}">
                  <a16:creationId xmlns:a16="http://schemas.microsoft.com/office/drawing/2014/main" id="{0C4AD951-9BDB-447B-81ED-197771611702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73">
              <a:extLst>
                <a:ext uri="{FF2B5EF4-FFF2-40B4-BE49-F238E27FC236}">
                  <a16:creationId xmlns:a16="http://schemas.microsoft.com/office/drawing/2014/main" id="{514084A9-A079-4C9C-8AC1-8826D45EFBB1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78CE77FA-9470-4F14-AA66-AACE5ADF8418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200">
              <a:extLst>
                <a:ext uri="{FF2B5EF4-FFF2-40B4-BE49-F238E27FC236}">
                  <a16:creationId xmlns:a16="http://schemas.microsoft.com/office/drawing/2014/main" id="{181B3A98-3B79-46A9-8E4F-77A0EBEFC94C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5EAFF19-0395-48D2-8028-AFE2E56713DF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8" name="Rectangle 188">
              <a:extLst>
                <a:ext uri="{FF2B5EF4-FFF2-40B4-BE49-F238E27FC236}">
                  <a16:creationId xmlns:a16="http://schemas.microsoft.com/office/drawing/2014/main" id="{178DE8F4-6B6F-46A5-B5C5-B3BB82E07B61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189">
              <a:extLst>
                <a:ext uri="{FF2B5EF4-FFF2-40B4-BE49-F238E27FC236}">
                  <a16:creationId xmlns:a16="http://schemas.microsoft.com/office/drawing/2014/main" id="{4D5FF7DB-25BF-49BF-9E65-A8813D573CC5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90">
              <a:extLst>
                <a:ext uri="{FF2B5EF4-FFF2-40B4-BE49-F238E27FC236}">
                  <a16:creationId xmlns:a16="http://schemas.microsoft.com/office/drawing/2014/main" id="{B4089DF2-10C7-4CA0-85A5-F70946E535CF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1">
              <a:extLst>
                <a:ext uri="{FF2B5EF4-FFF2-40B4-BE49-F238E27FC236}">
                  <a16:creationId xmlns:a16="http://schemas.microsoft.com/office/drawing/2014/main" id="{1F333FB1-889F-4826-88FA-9E17AC7F363E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2">
              <a:extLst>
                <a:ext uri="{FF2B5EF4-FFF2-40B4-BE49-F238E27FC236}">
                  <a16:creationId xmlns:a16="http://schemas.microsoft.com/office/drawing/2014/main" id="{CF6721E9-7E32-4E35-AE97-B7DCE7A1AAD9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4370C8E6-A2FE-4828-A4C1-DE16E6C807C7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3">
              <a:extLst>
                <a:ext uri="{FF2B5EF4-FFF2-40B4-BE49-F238E27FC236}">
                  <a16:creationId xmlns:a16="http://schemas.microsoft.com/office/drawing/2014/main" id="{FAF8F104-4817-4DFD-B716-2459FD378043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192">
              <a:extLst>
                <a:ext uri="{FF2B5EF4-FFF2-40B4-BE49-F238E27FC236}">
                  <a16:creationId xmlns:a16="http://schemas.microsoft.com/office/drawing/2014/main" id="{8BBFEEF5-8026-4CB1-A3D9-E0B3B266CDD8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24E0511-E115-4B2C-8720-186AF7EF35A2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7" name="Rectangle 174">
              <a:extLst>
                <a:ext uri="{FF2B5EF4-FFF2-40B4-BE49-F238E27FC236}">
                  <a16:creationId xmlns:a16="http://schemas.microsoft.com/office/drawing/2014/main" id="{6043C622-94E2-42DB-81D2-B06D2FA69CE1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175">
              <a:extLst>
                <a:ext uri="{FF2B5EF4-FFF2-40B4-BE49-F238E27FC236}">
                  <a16:creationId xmlns:a16="http://schemas.microsoft.com/office/drawing/2014/main" id="{A6C0E9BE-5C3E-485B-991A-2056358C9B5B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6">
              <a:extLst>
                <a:ext uri="{FF2B5EF4-FFF2-40B4-BE49-F238E27FC236}">
                  <a16:creationId xmlns:a16="http://schemas.microsoft.com/office/drawing/2014/main" id="{EBCA76D6-BF3B-4E01-A418-55B26E93118E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89">
              <a:extLst>
                <a:ext uri="{FF2B5EF4-FFF2-40B4-BE49-F238E27FC236}">
                  <a16:creationId xmlns:a16="http://schemas.microsoft.com/office/drawing/2014/main" id="{8D2B3D80-36B0-479E-B9F1-07F82699CDAA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90">
              <a:extLst>
                <a:ext uri="{FF2B5EF4-FFF2-40B4-BE49-F238E27FC236}">
                  <a16:creationId xmlns:a16="http://schemas.microsoft.com/office/drawing/2014/main" id="{E119B345-D73D-4F19-B111-FF25324436DD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1">
              <a:extLst>
                <a:ext uri="{FF2B5EF4-FFF2-40B4-BE49-F238E27FC236}">
                  <a16:creationId xmlns:a16="http://schemas.microsoft.com/office/drawing/2014/main" id="{EE36DDF6-625E-48BB-AE41-0FAB7CBF5BE4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83">
              <a:extLst>
                <a:ext uri="{FF2B5EF4-FFF2-40B4-BE49-F238E27FC236}">
                  <a16:creationId xmlns:a16="http://schemas.microsoft.com/office/drawing/2014/main" id="{D1A6ECC1-E7D4-429D-8DB2-12A565DAB02B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73">
              <a:extLst>
                <a:ext uri="{FF2B5EF4-FFF2-40B4-BE49-F238E27FC236}">
                  <a16:creationId xmlns:a16="http://schemas.microsoft.com/office/drawing/2014/main" id="{0F86B758-742E-4A49-974D-21446237C28B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A96D313C-081A-4B30-9718-FB4E6A5E9AED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7">
              <a:extLst>
                <a:ext uri="{FF2B5EF4-FFF2-40B4-BE49-F238E27FC236}">
                  <a16:creationId xmlns:a16="http://schemas.microsoft.com/office/drawing/2014/main" id="{86E716ED-1862-4B87-9490-359EFB6E29AF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8">
              <a:extLst>
                <a:ext uri="{FF2B5EF4-FFF2-40B4-BE49-F238E27FC236}">
                  <a16:creationId xmlns:a16="http://schemas.microsoft.com/office/drawing/2014/main" id="{527E0864-48DF-4F9D-8FE4-25EBB3E01576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6">
              <a:extLst>
                <a:ext uri="{FF2B5EF4-FFF2-40B4-BE49-F238E27FC236}">
                  <a16:creationId xmlns:a16="http://schemas.microsoft.com/office/drawing/2014/main" id="{88EB492F-623B-47D9-A286-E2C219E10151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7">
              <a:extLst>
                <a:ext uri="{FF2B5EF4-FFF2-40B4-BE49-F238E27FC236}">
                  <a16:creationId xmlns:a16="http://schemas.microsoft.com/office/drawing/2014/main" id="{83669ED9-A50F-4F0E-9C89-4B10634DEAB3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8">
              <a:extLst>
                <a:ext uri="{FF2B5EF4-FFF2-40B4-BE49-F238E27FC236}">
                  <a16:creationId xmlns:a16="http://schemas.microsoft.com/office/drawing/2014/main" id="{D399BB16-3B8F-4F3F-8FD8-A679774B2054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74">
              <a:extLst>
                <a:ext uri="{FF2B5EF4-FFF2-40B4-BE49-F238E27FC236}">
                  <a16:creationId xmlns:a16="http://schemas.microsoft.com/office/drawing/2014/main" id="{E8171BB5-49B2-4BB6-8EB5-D761397F86AB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5">
              <a:extLst>
                <a:ext uri="{FF2B5EF4-FFF2-40B4-BE49-F238E27FC236}">
                  <a16:creationId xmlns:a16="http://schemas.microsoft.com/office/drawing/2014/main" id="{69E12258-0A97-459F-9775-4BFF9B43356B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6">
              <a:extLst>
                <a:ext uri="{FF2B5EF4-FFF2-40B4-BE49-F238E27FC236}">
                  <a16:creationId xmlns:a16="http://schemas.microsoft.com/office/drawing/2014/main" id="{E822BA7A-0991-4740-A4EE-8097BB879344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3">
              <a:extLst>
                <a:ext uri="{FF2B5EF4-FFF2-40B4-BE49-F238E27FC236}">
                  <a16:creationId xmlns:a16="http://schemas.microsoft.com/office/drawing/2014/main" id="{36003243-28C6-4EAB-B3BC-E9EB00C06942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49CFBCCF-6A75-4EB1-A90F-5C9AAC132B3D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080F8BD-613B-40D6-8918-373050E8AD0E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37D8DF-F630-4EAA-B5D3-8DCACE0213C6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AD1544B0-6238-4D84-A842-2FA1CFF62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int">
    <p:bg>
      <p:bgPr>
        <a:solidFill>
          <a:srgbClr val="DE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64164" cy="3520600"/>
          </a:xfrm>
          <a:noFill/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rgbClr val="0070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Undertittel 2">
            <a:extLst>
              <a:ext uri="{FF2B5EF4-FFF2-40B4-BE49-F238E27FC236}">
                <a16:creationId xmlns:a16="http://schemas.microsoft.com/office/drawing/2014/main" id="{CA2289D4-5003-4DB9-BA05-97706D770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rgbClr val="1034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138042-CD03-45C0-BB87-1CEA8679D810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61" name="Rectangle 156">
              <a:extLst>
                <a:ext uri="{FF2B5EF4-FFF2-40B4-BE49-F238E27FC236}">
                  <a16:creationId xmlns:a16="http://schemas.microsoft.com/office/drawing/2014/main" id="{20DF9A50-A9F9-4BB4-B4FA-07E063DC874F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157">
              <a:extLst>
                <a:ext uri="{FF2B5EF4-FFF2-40B4-BE49-F238E27FC236}">
                  <a16:creationId xmlns:a16="http://schemas.microsoft.com/office/drawing/2014/main" id="{6EC1405B-FD31-499A-977A-6264ADAD1DCA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8">
              <a:extLst>
                <a:ext uri="{FF2B5EF4-FFF2-40B4-BE49-F238E27FC236}">
                  <a16:creationId xmlns:a16="http://schemas.microsoft.com/office/drawing/2014/main" id="{838F3297-874C-419E-BD56-3E5A7C169263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73">
              <a:extLst>
                <a:ext uri="{FF2B5EF4-FFF2-40B4-BE49-F238E27FC236}">
                  <a16:creationId xmlns:a16="http://schemas.microsoft.com/office/drawing/2014/main" id="{E94AD6F3-F8AB-4C51-967F-FF62D8F311C1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70CFE29C-F7AA-445F-84D0-40C8C26B8959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200">
              <a:extLst>
                <a:ext uri="{FF2B5EF4-FFF2-40B4-BE49-F238E27FC236}">
                  <a16:creationId xmlns:a16="http://schemas.microsoft.com/office/drawing/2014/main" id="{5E3BBA61-9B79-4635-A392-1758F80F75F3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A179FA6-2334-4B63-A7ED-5923ABA05219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8" name="Rectangle 188">
              <a:extLst>
                <a:ext uri="{FF2B5EF4-FFF2-40B4-BE49-F238E27FC236}">
                  <a16:creationId xmlns:a16="http://schemas.microsoft.com/office/drawing/2014/main" id="{D214693A-DCAB-406E-88DF-959D9F41C193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189">
              <a:extLst>
                <a:ext uri="{FF2B5EF4-FFF2-40B4-BE49-F238E27FC236}">
                  <a16:creationId xmlns:a16="http://schemas.microsoft.com/office/drawing/2014/main" id="{9B6EBCD7-AAE3-4F75-A1E4-28390FABC7B8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90">
              <a:extLst>
                <a:ext uri="{FF2B5EF4-FFF2-40B4-BE49-F238E27FC236}">
                  <a16:creationId xmlns:a16="http://schemas.microsoft.com/office/drawing/2014/main" id="{58301EDC-4693-45FA-9F90-8A615EE6B081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1">
              <a:extLst>
                <a:ext uri="{FF2B5EF4-FFF2-40B4-BE49-F238E27FC236}">
                  <a16:creationId xmlns:a16="http://schemas.microsoft.com/office/drawing/2014/main" id="{DE6637C5-0558-4FEA-A214-D8148377C298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2">
              <a:extLst>
                <a:ext uri="{FF2B5EF4-FFF2-40B4-BE49-F238E27FC236}">
                  <a16:creationId xmlns:a16="http://schemas.microsoft.com/office/drawing/2014/main" id="{E4477010-F56A-4FC0-8278-AE22C81F5F87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9B99529E-F332-40AD-8ECD-367D3659DB0F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3">
              <a:extLst>
                <a:ext uri="{FF2B5EF4-FFF2-40B4-BE49-F238E27FC236}">
                  <a16:creationId xmlns:a16="http://schemas.microsoft.com/office/drawing/2014/main" id="{FD4AD8FA-144F-4994-9BCD-9DBE5852C121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192">
              <a:extLst>
                <a:ext uri="{FF2B5EF4-FFF2-40B4-BE49-F238E27FC236}">
                  <a16:creationId xmlns:a16="http://schemas.microsoft.com/office/drawing/2014/main" id="{EDFD1EC5-3052-4DF1-941F-C1F067DEE370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F0B7E68-6574-4DA3-B398-5DDC53E1BC8A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7" name="Rectangle 174">
              <a:extLst>
                <a:ext uri="{FF2B5EF4-FFF2-40B4-BE49-F238E27FC236}">
                  <a16:creationId xmlns:a16="http://schemas.microsoft.com/office/drawing/2014/main" id="{0915F4FC-7961-49D3-A215-A8C1D6DAC57C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175">
              <a:extLst>
                <a:ext uri="{FF2B5EF4-FFF2-40B4-BE49-F238E27FC236}">
                  <a16:creationId xmlns:a16="http://schemas.microsoft.com/office/drawing/2014/main" id="{E4C15C56-3ED2-4133-B23D-B0B7C4D11CE3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6">
              <a:extLst>
                <a:ext uri="{FF2B5EF4-FFF2-40B4-BE49-F238E27FC236}">
                  <a16:creationId xmlns:a16="http://schemas.microsoft.com/office/drawing/2014/main" id="{E6920B01-EFBA-4010-853C-99BCA6DBB8A6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89">
              <a:extLst>
                <a:ext uri="{FF2B5EF4-FFF2-40B4-BE49-F238E27FC236}">
                  <a16:creationId xmlns:a16="http://schemas.microsoft.com/office/drawing/2014/main" id="{7FCB9E9D-5402-4790-9F19-53953E2853E0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90">
              <a:extLst>
                <a:ext uri="{FF2B5EF4-FFF2-40B4-BE49-F238E27FC236}">
                  <a16:creationId xmlns:a16="http://schemas.microsoft.com/office/drawing/2014/main" id="{2B14C049-B1BD-4035-9656-36F7C93B67F1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1">
              <a:extLst>
                <a:ext uri="{FF2B5EF4-FFF2-40B4-BE49-F238E27FC236}">
                  <a16:creationId xmlns:a16="http://schemas.microsoft.com/office/drawing/2014/main" id="{EC8ED0DD-F37F-42E6-9395-58F31E6BFE67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83">
              <a:extLst>
                <a:ext uri="{FF2B5EF4-FFF2-40B4-BE49-F238E27FC236}">
                  <a16:creationId xmlns:a16="http://schemas.microsoft.com/office/drawing/2014/main" id="{07BE7E41-A990-4BF5-A87D-C17E3D0DEE8B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73">
              <a:extLst>
                <a:ext uri="{FF2B5EF4-FFF2-40B4-BE49-F238E27FC236}">
                  <a16:creationId xmlns:a16="http://schemas.microsoft.com/office/drawing/2014/main" id="{95BE193F-8266-4D53-A603-35E95E229CE7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D9D4D6BE-4632-4E65-9143-D2FA03BBFFCC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7">
              <a:extLst>
                <a:ext uri="{FF2B5EF4-FFF2-40B4-BE49-F238E27FC236}">
                  <a16:creationId xmlns:a16="http://schemas.microsoft.com/office/drawing/2014/main" id="{EAC74DE7-04EA-482F-BA06-FF510B640750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8">
              <a:extLst>
                <a:ext uri="{FF2B5EF4-FFF2-40B4-BE49-F238E27FC236}">
                  <a16:creationId xmlns:a16="http://schemas.microsoft.com/office/drawing/2014/main" id="{7BAA7BD0-7583-4BB9-9365-F0645E5C27D1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6">
              <a:extLst>
                <a:ext uri="{FF2B5EF4-FFF2-40B4-BE49-F238E27FC236}">
                  <a16:creationId xmlns:a16="http://schemas.microsoft.com/office/drawing/2014/main" id="{0B2F902B-5F8A-415A-802E-9C26AF365A52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7">
              <a:extLst>
                <a:ext uri="{FF2B5EF4-FFF2-40B4-BE49-F238E27FC236}">
                  <a16:creationId xmlns:a16="http://schemas.microsoft.com/office/drawing/2014/main" id="{D1155D44-E5DD-4D1E-ABEF-8E22D668143E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8">
              <a:extLst>
                <a:ext uri="{FF2B5EF4-FFF2-40B4-BE49-F238E27FC236}">
                  <a16:creationId xmlns:a16="http://schemas.microsoft.com/office/drawing/2014/main" id="{D632DCF3-5E91-462A-83B4-70E048B7A73B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74">
              <a:extLst>
                <a:ext uri="{FF2B5EF4-FFF2-40B4-BE49-F238E27FC236}">
                  <a16:creationId xmlns:a16="http://schemas.microsoft.com/office/drawing/2014/main" id="{5F180152-2733-4C98-BB81-1F1076C1424D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5">
              <a:extLst>
                <a:ext uri="{FF2B5EF4-FFF2-40B4-BE49-F238E27FC236}">
                  <a16:creationId xmlns:a16="http://schemas.microsoft.com/office/drawing/2014/main" id="{A79F84D1-BDFD-49E1-B2C6-4356B37AC4FC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6">
              <a:extLst>
                <a:ext uri="{FF2B5EF4-FFF2-40B4-BE49-F238E27FC236}">
                  <a16:creationId xmlns:a16="http://schemas.microsoft.com/office/drawing/2014/main" id="{D257DA93-0163-41A4-B3EB-09C1A11E801D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3">
              <a:extLst>
                <a:ext uri="{FF2B5EF4-FFF2-40B4-BE49-F238E27FC236}">
                  <a16:creationId xmlns:a16="http://schemas.microsoft.com/office/drawing/2014/main" id="{1F3AE492-54CB-4ACD-8650-87F935820D64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73964BA-AA6B-48E0-9D9C-B6A9702D8CF9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A9B39C2-BEC7-44B6-BC54-6694086AD646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188C149-E5E0-4F89-88F1-E95A7D3475D1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3285075-6646-48D4-B50F-FA715A684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7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oss">
    <p:bg>
      <p:bgPr>
        <a:solidFill>
          <a:srgbClr val="007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64164" cy="3520600"/>
          </a:xfrm>
          <a:noFill/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Undertittel 2">
            <a:extLst>
              <a:ext uri="{FF2B5EF4-FFF2-40B4-BE49-F238E27FC236}">
                <a16:creationId xmlns:a16="http://schemas.microsoft.com/office/drawing/2014/main" id="{42B175C0-F949-4BFB-A128-79A779B60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rgbClr val="DEFAE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183650-0A52-46C4-AD8C-31A259BE5AFC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61" name="Rectangle 156">
              <a:extLst>
                <a:ext uri="{FF2B5EF4-FFF2-40B4-BE49-F238E27FC236}">
                  <a16:creationId xmlns:a16="http://schemas.microsoft.com/office/drawing/2014/main" id="{4282BB06-F177-48CD-AB97-3FC2F5CC4F2D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157">
              <a:extLst>
                <a:ext uri="{FF2B5EF4-FFF2-40B4-BE49-F238E27FC236}">
                  <a16:creationId xmlns:a16="http://schemas.microsoft.com/office/drawing/2014/main" id="{94E0251C-C754-4010-955C-0C32773E8327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8">
              <a:extLst>
                <a:ext uri="{FF2B5EF4-FFF2-40B4-BE49-F238E27FC236}">
                  <a16:creationId xmlns:a16="http://schemas.microsoft.com/office/drawing/2014/main" id="{5430D876-3E64-49AE-B578-029F0C148FFA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73">
              <a:extLst>
                <a:ext uri="{FF2B5EF4-FFF2-40B4-BE49-F238E27FC236}">
                  <a16:creationId xmlns:a16="http://schemas.microsoft.com/office/drawing/2014/main" id="{740A357D-A443-4B3A-A1DE-4A8C5F872A05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99DA4815-3355-4EF7-9296-CB6779A7C1EF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200">
              <a:extLst>
                <a:ext uri="{FF2B5EF4-FFF2-40B4-BE49-F238E27FC236}">
                  <a16:creationId xmlns:a16="http://schemas.microsoft.com/office/drawing/2014/main" id="{64F6B988-D03C-4967-B218-7425E7B83F85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7F14DDB-373D-46E8-B99C-1814C8662BD0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8" name="Rectangle 188">
              <a:extLst>
                <a:ext uri="{FF2B5EF4-FFF2-40B4-BE49-F238E27FC236}">
                  <a16:creationId xmlns:a16="http://schemas.microsoft.com/office/drawing/2014/main" id="{029394F3-5934-49F4-A099-8AB152FA3500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189">
              <a:extLst>
                <a:ext uri="{FF2B5EF4-FFF2-40B4-BE49-F238E27FC236}">
                  <a16:creationId xmlns:a16="http://schemas.microsoft.com/office/drawing/2014/main" id="{22306288-B65F-4D46-8467-AE0A8D01C29A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90">
              <a:extLst>
                <a:ext uri="{FF2B5EF4-FFF2-40B4-BE49-F238E27FC236}">
                  <a16:creationId xmlns:a16="http://schemas.microsoft.com/office/drawing/2014/main" id="{FC86E667-E2D5-4345-A71F-854D7AD06183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1">
              <a:extLst>
                <a:ext uri="{FF2B5EF4-FFF2-40B4-BE49-F238E27FC236}">
                  <a16:creationId xmlns:a16="http://schemas.microsoft.com/office/drawing/2014/main" id="{19517652-7DC2-4163-8B59-77DD0741A020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2">
              <a:extLst>
                <a:ext uri="{FF2B5EF4-FFF2-40B4-BE49-F238E27FC236}">
                  <a16:creationId xmlns:a16="http://schemas.microsoft.com/office/drawing/2014/main" id="{B6FC000E-9C42-497D-9D83-0A8EB6F59413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2D367663-C0B6-4B08-A3BD-C01456619671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3">
              <a:extLst>
                <a:ext uri="{FF2B5EF4-FFF2-40B4-BE49-F238E27FC236}">
                  <a16:creationId xmlns:a16="http://schemas.microsoft.com/office/drawing/2014/main" id="{20976F41-D403-4398-AC97-199A4D95A6E5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192">
              <a:extLst>
                <a:ext uri="{FF2B5EF4-FFF2-40B4-BE49-F238E27FC236}">
                  <a16:creationId xmlns:a16="http://schemas.microsoft.com/office/drawing/2014/main" id="{5D6D0153-69FB-4DD0-938B-1A807F28CFCF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3069C9A-481D-41A5-BE41-42A070193552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7" name="Rectangle 174">
              <a:extLst>
                <a:ext uri="{FF2B5EF4-FFF2-40B4-BE49-F238E27FC236}">
                  <a16:creationId xmlns:a16="http://schemas.microsoft.com/office/drawing/2014/main" id="{901F4FED-C72B-4F9E-BD7B-FC9D49F3593E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175">
              <a:extLst>
                <a:ext uri="{FF2B5EF4-FFF2-40B4-BE49-F238E27FC236}">
                  <a16:creationId xmlns:a16="http://schemas.microsoft.com/office/drawing/2014/main" id="{05731216-57C1-4A07-861C-C5A872CB8E84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6">
              <a:extLst>
                <a:ext uri="{FF2B5EF4-FFF2-40B4-BE49-F238E27FC236}">
                  <a16:creationId xmlns:a16="http://schemas.microsoft.com/office/drawing/2014/main" id="{4574AEA7-004E-4E6E-B463-A956CA084F27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89">
              <a:extLst>
                <a:ext uri="{FF2B5EF4-FFF2-40B4-BE49-F238E27FC236}">
                  <a16:creationId xmlns:a16="http://schemas.microsoft.com/office/drawing/2014/main" id="{4311D56E-835F-46EE-B5F8-0DD276BE4F9D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90">
              <a:extLst>
                <a:ext uri="{FF2B5EF4-FFF2-40B4-BE49-F238E27FC236}">
                  <a16:creationId xmlns:a16="http://schemas.microsoft.com/office/drawing/2014/main" id="{D3CEF090-2B98-4CDD-B722-8064A4AB0BD3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1">
              <a:extLst>
                <a:ext uri="{FF2B5EF4-FFF2-40B4-BE49-F238E27FC236}">
                  <a16:creationId xmlns:a16="http://schemas.microsoft.com/office/drawing/2014/main" id="{E5A03A5D-5FA7-4696-8B41-41D9CE7A735A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83">
              <a:extLst>
                <a:ext uri="{FF2B5EF4-FFF2-40B4-BE49-F238E27FC236}">
                  <a16:creationId xmlns:a16="http://schemas.microsoft.com/office/drawing/2014/main" id="{F11184C8-95F1-4117-92A7-9FA80A303804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73">
              <a:extLst>
                <a:ext uri="{FF2B5EF4-FFF2-40B4-BE49-F238E27FC236}">
                  <a16:creationId xmlns:a16="http://schemas.microsoft.com/office/drawing/2014/main" id="{5C867C24-B49A-4061-AD1A-915AFC22AE56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7353EC3E-0BEA-41B4-9751-51FD9B705602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7">
              <a:extLst>
                <a:ext uri="{FF2B5EF4-FFF2-40B4-BE49-F238E27FC236}">
                  <a16:creationId xmlns:a16="http://schemas.microsoft.com/office/drawing/2014/main" id="{C1DA1B4B-3675-4A6E-BBE8-C882B44D80E3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8">
              <a:extLst>
                <a:ext uri="{FF2B5EF4-FFF2-40B4-BE49-F238E27FC236}">
                  <a16:creationId xmlns:a16="http://schemas.microsoft.com/office/drawing/2014/main" id="{098692F4-1099-4EC9-9D6E-81A777F24B72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6">
              <a:extLst>
                <a:ext uri="{FF2B5EF4-FFF2-40B4-BE49-F238E27FC236}">
                  <a16:creationId xmlns:a16="http://schemas.microsoft.com/office/drawing/2014/main" id="{1AB9B200-608A-4C3D-8264-4483BE22EF22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7">
              <a:extLst>
                <a:ext uri="{FF2B5EF4-FFF2-40B4-BE49-F238E27FC236}">
                  <a16:creationId xmlns:a16="http://schemas.microsoft.com/office/drawing/2014/main" id="{461CC0EA-4E82-46B2-9873-3F694A1C31FF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8">
              <a:extLst>
                <a:ext uri="{FF2B5EF4-FFF2-40B4-BE49-F238E27FC236}">
                  <a16:creationId xmlns:a16="http://schemas.microsoft.com/office/drawing/2014/main" id="{3BACBCAB-8D52-43AC-A87B-FDFB5A75E807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74">
              <a:extLst>
                <a:ext uri="{FF2B5EF4-FFF2-40B4-BE49-F238E27FC236}">
                  <a16:creationId xmlns:a16="http://schemas.microsoft.com/office/drawing/2014/main" id="{A35C6339-65C8-46A5-BF48-C6D7787A2768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5">
              <a:extLst>
                <a:ext uri="{FF2B5EF4-FFF2-40B4-BE49-F238E27FC236}">
                  <a16:creationId xmlns:a16="http://schemas.microsoft.com/office/drawing/2014/main" id="{7BCB5AB1-C6F1-4C30-BDC7-F14394F0DDC1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6">
              <a:extLst>
                <a:ext uri="{FF2B5EF4-FFF2-40B4-BE49-F238E27FC236}">
                  <a16:creationId xmlns:a16="http://schemas.microsoft.com/office/drawing/2014/main" id="{66A088CF-C1E8-4A91-BB8D-9E3E85571413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3">
              <a:extLst>
                <a:ext uri="{FF2B5EF4-FFF2-40B4-BE49-F238E27FC236}">
                  <a16:creationId xmlns:a16="http://schemas.microsoft.com/office/drawing/2014/main" id="{72C7957D-5F44-4C2C-A429-4798A49A2574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A979A13F-ADAC-4352-8AAA-6ECBA5E547D4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8CAE253-660B-4A9D-B419-F79D8F54EB75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537790F-3CAE-41AF-95CF-3E419CF3E04B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DA0657F-0F3E-4297-AEC9-57199F21B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late">
    <p:bg>
      <p:bgPr>
        <a:solidFill>
          <a:srgbClr val="10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64164" cy="3520600"/>
          </a:xfrm>
          <a:noFill/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rgbClr val="73B1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Undertittel 2">
            <a:extLst>
              <a:ext uri="{FF2B5EF4-FFF2-40B4-BE49-F238E27FC236}">
                <a16:creationId xmlns:a16="http://schemas.microsoft.com/office/drawing/2014/main" id="{F5136A9E-1D77-433D-9BC7-E4443525A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rgbClr val="7C8F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C9C179-CB41-46D4-97DF-1FED825F4908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61" name="Rectangle 156">
              <a:extLst>
                <a:ext uri="{FF2B5EF4-FFF2-40B4-BE49-F238E27FC236}">
                  <a16:creationId xmlns:a16="http://schemas.microsoft.com/office/drawing/2014/main" id="{EEEFADD1-F723-4F8F-AA4F-5B32702F9DDC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157">
              <a:extLst>
                <a:ext uri="{FF2B5EF4-FFF2-40B4-BE49-F238E27FC236}">
                  <a16:creationId xmlns:a16="http://schemas.microsoft.com/office/drawing/2014/main" id="{07133160-B0C0-4D93-BAD2-A39B8933F3BC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8">
              <a:extLst>
                <a:ext uri="{FF2B5EF4-FFF2-40B4-BE49-F238E27FC236}">
                  <a16:creationId xmlns:a16="http://schemas.microsoft.com/office/drawing/2014/main" id="{0E6AF89F-5CC1-437D-9BBB-ED72F96F6232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73">
              <a:extLst>
                <a:ext uri="{FF2B5EF4-FFF2-40B4-BE49-F238E27FC236}">
                  <a16:creationId xmlns:a16="http://schemas.microsoft.com/office/drawing/2014/main" id="{537EAA2F-FECD-453E-8B9C-2E41259D83FD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7566228C-1BE1-46F6-A280-BBECD2A4219F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200">
              <a:extLst>
                <a:ext uri="{FF2B5EF4-FFF2-40B4-BE49-F238E27FC236}">
                  <a16:creationId xmlns:a16="http://schemas.microsoft.com/office/drawing/2014/main" id="{F45D0A59-5045-49AE-9016-E93B6478C9D3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9AF1FFB-A2BE-4818-BFCA-C339BBBA9036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8" name="Rectangle 188">
              <a:extLst>
                <a:ext uri="{FF2B5EF4-FFF2-40B4-BE49-F238E27FC236}">
                  <a16:creationId xmlns:a16="http://schemas.microsoft.com/office/drawing/2014/main" id="{F39F01FC-B9A0-4ADA-8848-780486F60CCD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189">
              <a:extLst>
                <a:ext uri="{FF2B5EF4-FFF2-40B4-BE49-F238E27FC236}">
                  <a16:creationId xmlns:a16="http://schemas.microsoft.com/office/drawing/2014/main" id="{B6396E2D-23AE-4B02-B33D-03349942FD59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90">
              <a:extLst>
                <a:ext uri="{FF2B5EF4-FFF2-40B4-BE49-F238E27FC236}">
                  <a16:creationId xmlns:a16="http://schemas.microsoft.com/office/drawing/2014/main" id="{8C1FD48E-3849-489D-9A9D-C11F41E3DE47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1">
              <a:extLst>
                <a:ext uri="{FF2B5EF4-FFF2-40B4-BE49-F238E27FC236}">
                  <a16:creationId xmlns:a16="http://schemas.microsoft.com/office/drawing/2014/main" id="{F73A4A8F-0899-49E4-A269-92E0BE17686F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2">
              <a:extLst>
                <a:ext uri="{FF2B5EF4-FFF2-40B4-BE49-F238E27FC236}">
                  <a16:creationId xmlns:a16="http://schemas.microsoft.com/office/drawing/2014/main" id="{CBD97638-E4B6-47B7-A328-5AF351C53EA5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BFF0A98D-1239-4089-8C5E-2E8E6DE72A79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3">
              <a:extLst>
                <a:ext uri="{FF2B5EF4-FFF2-40B4-BE49-F238E27FC236}">
                  <a16:creationId xmlns:a16="http://schemas.microsoft.com/office/drawing/2014/main" id="{787243B1-B059-450B-ADA8-20D839CEDE87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192">
              <a:extLst>
                <a:ext uri="{FF2B5EF4-FFF2-40B4-BE49-F238E27FC236}">
                  <a16:creationId xmlns:a16="http://schemas.microsoft.com/office/drawing/2014/main" id="{006B4AD2-22EE-41A5-9988-8C4DF3CF4DF4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912044-5348-4D82-B066-70CA4A90FC09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7" name="Rectangle 174">
              <a:extLst>
                <a:ext uri="{FF2B5EF4-FFF2-40B4-BE49-F238E27FC236}">
                  <a16:creationId xmlns:a16="http://schemas.microsoft.com/office/drawing/2014/main" id="{6D689B32-75DC-4146-A752-6F75C3BA7D66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175">
              <a:extLst>
                <a:ext uri="{FF2B5EF4-FFF2-40B4-BE49-F238E27FC236}">
                  <a16:creationId xmlns:a16="http://schemas.microsoft.com/office/drawing/2014/main" id="{DDCEBDF1-170D-4FC5-A068-70480DE69C6A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6">
              <a:extLst>
                <a:ext uri="{FF2B5EF4-FFF2-40B4-BE49-F238E27FC236}">
                  <a16:creationId xmlns:a16="http://schemas.microsoft.com/office/drawing/2014/main" id="{DD88F53C-7D2B-40FC-9CBF-1ECA4D369688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89">
              <a:extLst>
                <a:ext uri="{FF2B5EF4-FFF2-40B4-BE49-F238E27FC236}">
                  <a16:creationId xmlns:a16="http://schemas.microsoft.com/office/drawing/2014/main" id="{57039F0E-B8DF-430A-9EB8-E4B493B460C5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90">
              <a:extLst>
                <a:ext uri="{FF2B5EF4-FFF2-40B4-BE49-F238E27FC236}">
                  <a16:creationId xmlns:a16="http://schemas.microsoft.com/office/drawing/2014/main" id="{2F57A1AE-9E10-418B-8719-240697467A1B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1">
              <a:extLst>
                <a:ext uri="{FF2B5EF4-FFF2-40B4-BE49-F238E27FC236}">
                  <a16:creationId xmlns:a16="http://schemas.microsoft.com/office/drawing/2014/main" id="{39402039-0C22-4DCC-AAAB-9D3E0E5A4B74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83">
              <a:extLst>
                <a:ext uri="{FF2B5EF4-FFF2-40B4-BE49-F238E27FC236}">
                  <a16:creationId xmlns:a16="http://schemas.microsoft.com/office/drawing/2014/main" id="{3A43BAE3-836A-4DFC-A4A5-CDA275CA2275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73">
              <a:extLst>
                <a:ext uri="{FF2B5EF4-FFF2-40B4-BE49-F238E27FC236}">
                  <a16:creationId xmlns:a16="http://schemas.microsoft.com/office/drawing/2014/main" id="{EAC01F5F-EFC4-4A36-ACCF-2FE205300C87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B1E6678C-A64D-4D62-A66A-20C18D627ED7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7">
              <a:extLst>
                <a:ext uri="{FF2B5EF4-FFF2-40B4-BE49-F238E27FC236}">
                  <a16:creationId xmlns:a16="http://schemas.microsoft.com/office/drawing/2014/main" id="{155C9F1D-F03B-40D8-91F7-AC7CC5A3DD7D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8">
              <a:extLst>
                <a:ext uri="{FF2B5EF4-FFF2-40B4-BE49-F238E27FC236}">
                  <a16:creationId xmlns:a16="http://schemas.microsoft.com/office/drawing/2014/main" id="{D4DFD332-2526-44D4-8491-99AF33171B36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6">
              <a:extLst>
                <a:ext uri="{FF2B5EF4-FFF2-40B4-BE49-F238E27FC236}">
                  <a16:creationId xmlns:a16="http://schemas.microsoft.com/office/drawing/2014/main" id="{7AEEE934-95D3-4D35-8508-90245ABD1FB1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7">
              <a:extLst>
                <a:ext uri="{FF2B5EF4-FFF2-40B4-BE49-F238E27FC236}">
                  <a16:creationId xmlns:a16="http://schemas.microsoft.com/office/drawing/2014/main" id="{2D20B943-618D-4F5A-B3DD-02ABCB51A442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8">
              <a:extLst>
                <a:ext uri="{FF2B5EF4-FFF2-40B4-BE49-F238E27FC236}">
                  <a16:creationId xmlns:a16="http://schemas.microsoft.com/office/drawing/2014/main" id="{257B1159-A584-41CE-9064-8733B5C2EBC1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74">
              <a:extLst>
                <a:ext uri="{FF2B5EF4-FFF2-40B4-BE49-F238E27FC236}">
                  <a16:creationId xmlns:a16="http://schemas.microsoft.com/office/drawing/2014/main" id="{0FEACFE6-840E-4699-86F8-63D530C5E80A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5">
              <a:extLst>
                <a:ext uri="{FF2B5EF4-FFF2-40B4-BE49-F238E27FC236}">
                  <a16:creationId xmlns:a16="http://schemas.microsoft.com/office/drawing/2014/main" id="{F5CD6176-7CFE-466C-8026-836B3AAD00CB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6">
              <a:extLst>
                <a:ext uri="{FF2B5EF4-FFF2-40B4-BE49-F238E27FC236}">
                  <a16:creationId xmlns:a16="http://schemas.microsoft.com/office/drawing/2014/main" id="{CB139271-40DA-42C0-8865-1F160E881CEC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3">
              <a:extLst>
                <a:ext uri="{FF2B5EF4-FFF2-40B4-BE49-F238E27FC236}">
                  <a16:creationId xmlns:a16="http://schemas.microsoft.com/office/drawing/2014/main" id="{1C88B0FE-40B3-4F32-BF77-346B42793EBF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4F0C1B0-DDCF-47A4-A5E4-AFECB5DB4CC7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C5C1367-8BD4-4EBA-9157-901D62427D01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C93E48F-4333-4F24-9A7A-423AB2A371D6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41BD200-0326-4FE6-8367-B06D9FA2F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imag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33539" cy="3512621"/>
          </a:xfrm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imageSlide" hidden="1">
            <a:extLst>
              <a:ext uri="{FF2B5EF4-FFF2-40B4-BE49-F238E27FC236}">
                <a16:creationId xmlns:a16="http://schemas.microsoft.com/office/drawing/2014/main" id="{223DF67C-B2C0-4D3F-B59F-8AB119B6729D}"/>
              </a:ext>
            </a:extLst>
          </p:cNvPr>
          <p:cNvSpPr/>
          <p:nvPr userDrawn="1"/>
        </p:nvSpPr>
        <p:spPr>
          <a:xfrm>
            <a:off x="995680" y="180796"/>
            <a:ext cx="782320" cy="428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Undertittel 2">
            <a:extLst>
              <a:ext uri="{FF2B5EF4-FFF2-40B4-BE49-F238E27FC236}">
                <a16:creationId xmlns:a16="http://schemas.microsoft.com/office/drawing/2014/main" id="{4C73CA65-0E28-4A2B-9830-7E41A5ABE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0DED52-85E6-4BD9-89EB-DF5687E49E25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65B7BAAE-2A63-43D4-9EB2-4B8F4563C33E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7">
              <a:extLst>
                <a:ext uri="{FF2B5EF4-FFF2-40B4-BE49-F238E27FC236}">
                  <a16:creationId xmlns:a16="http://schemas.microsoft.com/office/drawing/2014/main" id="{7495DA74-9B8B-400F-8AAE-A30DB08713B9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58">
              <a:extLst>
                <a:ext uri="{FF2B5EF4-FFF2-40B4-BE49-F238E27FC236}">
                  <a16:creationId xmlns:a16="http://schemas.microsoft.com/office/drawing/2014/main" id="{BE21F911-48E6-458B-9FDD-95E67C28DB10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73">
              <a:extLst>
                <a:ext uri="{FF2B5EF4-FFF2-40B4-BE49-F238E27FC236}">
                  <a16:creationId xmlns:a16="http://schemas.microsoft.com/office/drawing/2014/main" id="{68AB3D6B-17E9-4E92-84BB-EAB3FFA5C2BD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183">
              <a:extLst>
                <a:ext uri="{FF2B5EF4-FFF2-40B4-BE49-F238E27FC236}">
                  <a16:creationId xmlns:a16="http://schemas.microsoft.com/office/drawing/2014/main" id="{CAB1D5E6-9358-4C75-AB87-DF5562823C1E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200">
              <a:extLst>
                <a:ext uri="{FF2B5EF4-FFF2-40B4-BE49-F238E27FC236}">
                  <a16:creationId xmlns:a16="http://schemas.microsoft.com/office/drawing/2014/main" id="{2B0E6AB2-26AA-49AA-8821-51EF78045330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964646-8765-4A23-B170-44EDE715A666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9" name="Rectangle 188">
              <a:extLst>
                <a:ext uri="{FF2B5EF4-FFF2-40B4-BE49-F238E27FC236}">
                  <a16:creationId xmlns:a16="http://schemas.microsoft.com/office/drawing/2014/main" id="{D3FF6676-BCDD-4DEE-8256-53AADFB02189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89">
              <a:extLst>
                <a:ext uri="{FF2B5EF4-FFF2-40B4-BE49-F238E27FC236}">
                  <a16:creationId xmlns:a16="http://schemas.microsoft.com/office/drawing/2014/main" id="{588918B5-9017-48B7-AD1C-33A07137CCAC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0">
              <a:extLst>
                <a:ext uri="{FF2B5EF4-FFF2-40B4-BE49-F238E27FC236}">
                  <a16:creationId xmlns:a16="http://schemas.microsoft.com/office/drawing/2014/main" id="{CCE10D86-D6BC-4D93-A35D-EB7541C9099C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1">
              <a:extLst>
                <a:ext uri="{FF2B5EF4-FFF2-40B4-BE49-F238E27FC236}">
                  <a16:creationId xmlns:a16="http://schemas.microsoft.com/office/drawing/2014/main" id="{5181713F-8928-4259-B601-607B9687E81C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192">
              <a:extLst>
                <a:ext uri="{FF2B5EF4-FFF2-40B4-BE49-F238E27FC236}">
                  <a16:creationId xmlns:a16="http://schemas.microsoft.com/office/drawing/2014/main" id="{2C76EEFD-3846-4589-98D9-6904CD98EDC6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CE44FC93-6726-4FDD-8FDE-48EC3559A0B8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4A838E43-58C1-4EA8-B569-EDA7E0EEAD25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192">
              <a:extLst>
                <a:ext uri="{FF2B5EF4-FFF2-40B4-BE49-F238E27FC236}">
                  <a16:creationId xmlns:a16="http://schemas.microsoft.com/office/drawing/2014/main" id="{EA39C16E-79A1-46A0-818C-E3A0EAF4BCAE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1644DB3-724B-43D4-AAE3-97C90286CFF8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8" name="Rectangle 174">
              <a:extLst>
                <a:ext uri="{FF2B5EF4-FFF2-40B4-BE49-F238E27FC236}">
                  <a16:creationId xmlns:a16="http://schemas.microsoft.com/office/drawing/2014/main" id="{10F12043-6ED0-460F-AFA8-EF6FB744D41D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5">
              <a:extLst>
                <a:ext uri="{FF2B5EF4-FFF2-40B4-BE49-F238E27FC236}">
                  <a16:creationId xmlns:a16="http://schemas.microsoft.com/office/drawing/2014/main" id="{6B5F9A39-FFAD-4399-AE83-804395A65C8E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76">
              <a:extLst>
                <a:ext uri="{FF2B5EF4-FFF2-40B4-BE49-F238E27FC236}">
                  <a16:creationId xmlns:a16="http://schemas.microsoft.com/office/drawing/2014/main" id="{935BB7D7-47EA-4096-8E04-C5F23ACA6362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89">
              <a:extLst>
                <a:ext uri="{FF2B5EF4-FFF2-40B4-BE49-F238E27FC236}">
                  <a16:creationId xmlns:a16="http://schemas.microsoft.com/office/drawing/2014/main" id="{E1DB422E-279D-4B16-A49C-8007B7DEA98F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0">
              <a:extLst>
                <a:ext uri="{FF2B5EF4-FFF2-40B4-BE49-F238E27FC236}">
                  <a16:creationId xmlns:a16="http://schemas.microsoft.com/office/drawing/2014/main" id="{58A2E012-28FE-43E0-AEBE-EEAC8B07CCE7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91">
              <a:extLst>
                <a:ext uri="{FF2B5EF4-FFF2-40B4-BE49-F238E27FC236}">
                  <a16:creationId xmlns:a16="http://schemas.microsoft.com/office/drawing/2014/main" id="{399E6DE7-1747-48FC-B4AF-F01C5EBE538D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83">
              <a:extLst>
                <a:ext uri="{FF2B5EF4-FFF2-40B4-BE49-F238E27FC236}">
                  <a16:creationId xmlns:a16="http://schemas.microsoft.com/office/drawing/2014/main" id="{DB829EFA-917B-4199-8433-6998CDBE0B49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73">
              <a:extLst>
                <a:ext uri="{FF2B5EF4-FFF2-40B4-BE49-F238E27FC236}">
                  <a16:creationId xmlns:a16="http://schemas.microsoft.com/office/drawing/2014/main" id="{41A1C27F-7FCD-4CC0-8CC5-ECFB2B0E65C4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6">
              <a:extLst>
                <a:ext uri="{FF2B5EF4-FFF2-40B4-BE49-F238E27FC236}">
                  <a16:creationId xmlns:a16="http://schemas.microsoft.com/office/drawing/2014/main" id="{126DA63A-7C62-48C1-87D9-45C830404DD1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7">
              <a:extLst>
                <a:ext uri="{FF2B5EF4-FFF2-40B4-BE49-F238E27FC236}">
                  <a16:creationId xmlns:a16="http://schemas.microsoft.com/office/drawing/2014/main" id="{9BB0166A-1AC1-43BB-9D71-061FC248C54F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8">
              <a:extLst>
                <a:ext uri="{FF2B5EF4-FFF2-40B4-BE49-F238E27FC236}">
                  <a16:creationId xmlns:a16="http://schemas.microsoft.com/office/drawing/2014/main" id="{B57CD4CE-98A0-453A-AF46-DF1DAAE0FC32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6">
              <a:extLst>
                <a:ext uri="{FF2B5EF4-FFF2-40B4-BE49-F238E27FC236}">
                  <a16:creationId xmlns:a16="http://schemas.microsoft.com/office/drawing/2014/main" id="{25312323-C41D-4F10-8C64-9FFC47C3284F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7">
              <a:extLst>
                <a:ext uri="{FF2B5EF4-FFF2-40B4-BE49-F238E27FC236}">
                  <a16:creationId xmlns:a16="http://schemas.microsoft.com/office/drawing/2014/main" id="{D5A48542-9018-461B-9D67-C58B1ED2DCB9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58">
              <a:extLst>
                <a:ext uri="{FF2B5EF4-FFF2-40B4-BE49-F238E27FC236}">
                  <a16:creationId xmlns:a16="http://schemas.microsoft.com/office/drawing/2014/main" id="{1BF7A4EE-A0AC-4728-87E5-28BD29886348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4">
              <a:extLst>
                <a:ext uri="{FF2B5EF4-FFF2-40B4-BE49-F238E27FC236}">
                  <a16:creationId xmlns:a16="http://schemas.microsoft.com/office/drawing/2014/main" id="{F8C8EEEE-BBF1-46C8-B43B-9BF4B3785F7B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5">
              <a:extLst>
                <a:ext uri="{FF2B5EF4-FFF2-40B4-BE49-F238E27FC236}">
                  <a16:creationId xmlns:a16="http://schemas.microsoft.com/office/drawing/2014/main" id="{B1B86911-2BFD-40F9-95DE-A5975A90E07E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6">
              <a:extLst>
                <a:ext uri="{FF2B5EF4-FFF2-40B4-BE49-F238E27FC236}">
                  <a16:creationId xmlns:a16="http://schemas.microsoft.com/office/drawing/2014/main" id="{1E5C9573-D18D-42D5-9E8F-548DC66B6723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173">
              <a:extLst>
                <a:ext uri="{FF2B5EF4-FFF2-40B4-BE49-F238E27FC236}">
                  <a16:creationId xmlns:a16="http://schemas.microsoft.com/office/drawing/2014/main" id="{A2AF57F4-97F7-4D31-AA1D-68CFCCDF3DE3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8E449EC5-31B6-4863-B880-64B6008EFDD8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F02B2F5-2462-42DE-A41C-2EDF25D39C0B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8B2DC8E-4C80-4C9E-8C9A-490D3AC54D3F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9EFC270C-12A7-4161-A927-7CFB467DC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33539" cy="3520600"/>
          </a:xfrm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rgbClr val="FF09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imageSlide" hidden="1">
            <a:extLst>
              <a:ext uri="{FF2B5EF4-FFF2-40B4-BE49-F238E27FC236}">
                <a16:creationId xmlns:a16="http://schemas.microsoft.com/office/drawing/2014/main" id="{03A0DBB0-FFD4-4EE1-8049-02A1360D68B5}"/>
              </a:ext>
            </a:extLst>
          </p:cNvPr>
          <p:cNvSpPr/>
          <p:nvPr userDrawn="1"/>
        </p:nvSpPr>
        <p:spPr>
          <a:xfrm>
            <a:off x="995680" y="180796"/>
            <a:ext cx="782320" cy="428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Undertittel 2">
            <a:extLst>
              <a:ext uri="{FF2B5EF4-FFF2-40B4-BE49-F238E27FC236}">
                <a16:creationId xmlns:a16="http://schemas.microsoft.com/office/drawing/2014/main" id="{283EC197-AC2F-4210-BB53-22D8D21BC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64A01B-E5CF-44DC-9B1C-A41EE56ECF07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9DBFC198-ED67-4BC4-A301-CFBB5E38A446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7">
              <a:extLst>
                <a:ext uri="{FF2B5EF4-FFF2-40B4-BE49-F238E27FC236}">
                  <a16:creationId xmlns:a16="http://schemas.microsoft.com/office/drawing/2014/main" id="{89BBF5D7-D60A-4CA2-AC75-90D3F27682D9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58">
              <a:extLst>
                <a:ext uri="{FF2B5EF4-FFF2-40B4-BE49-F238E27FC236}">
                  <a16:creationId xmlns:a16="http://schemas.microsoft.com/office/drawing/2014/main" id="{219B46FF-7259-4320-BDFB-DD486E1FFE2A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73">
              <a:extLst>
                <a:ext uri="{FF2B5EF4-FFF2-40B4-BE49-F238E27FC236}">
                  <a16:creationId xmlns:a16="http://schemas.microsoft.com/office/drawing/2014/main" id="{5C0A165B-FEEE-4341-B7CE-167A949E3C92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183">
              <a:extLst>
                <a:ext uri="{FF2B5EF4-FFF2-40B4-BE49-F238E27FC236}">
                  <a16:creationId xmlns:a16="http://schemas.microsoft.com/office/drawing/2014/main" id="{658588B4-7321-4D41-9AD9-61014663435B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200">
              <a:extLst>
                <a:ext uri="{FF2B5EF4-FFF2-40B4-BE49-F238E27FC236}">
                  <a16:creationId xmlns:a16="http://schemas.microsoft.com/office/drawing/2014/main" id="{73D39B41-A553-476A-8E6E-D9060820A50C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8E4BCCE-2C0D-4C8A-8F5D-A1BC5451331A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9" name="Rectangle 188">
              <a:extLst>
                <a:ext uri="{FF2B5EF4-FFF2-40B4-BE49-F238E27FC236}">
                  <a16:creationId xmlns:a16="http://schemas.microsoft.com/office/drawing/2014/main" id="{B2DA834D-AC4F-4537-B21E-F1C6760461B7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89">
              <a:extLst>
                <a:ext uri="{FF2B5EF4-FFF2-40B4-BE49-F238E27FC236}">
                  <a16:creationId xmlns:a16="http://schemas.microsoft.com/office/drawing/2014/main" id="{9ED487C1-2626-41A6-8002-962CDFC055EC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0">
              <a:extLst>
                <a:ext uri="{FF2B5EF4-FFF2-40B4-BE49-F238E27FC236}">
                  <a16:creationId xmlns:a16="http://schemas.microsoft.com/office/drawing/2014/main" id="{DDE7CD12-6EB1-4205-AF4F-1EF2905C7602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1">
              <a:extLst>
                <a:ext uri="{FF2B5EF4-FFF2-40B4-BE49-F238E27FC236}">
                  <a16:creationId xmlns:a16="http://schemas.microsoft.com/office/drawing/2014/main" id="{23E7B8B2-8D7D-4991-96AC-167CB22EDA79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192">
              <a:extLst>
                <a:ext uri="{FF2B5EF4-FFF2-40B4-BE49-F238E27FC236}">
                  <a16:creationId xmlns:a16="http://schemas.microsoft.com/office/drawing/2014/main" id="{35A8674E-A932-4B7D-9975-84125C40DD04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D28A0050-F0C1-4C8D-9456-D581E558E3F1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0CED7727-6121-4F6F-A3E7-491AAC0B153A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192">
              <a:extLst>
                <a:ext uri="{FF2B5EF4-FFF2-40B4-BE49-F238E27FC236}">
                  <a16:creationId xmlns:a16="http://schemas.microsoft.com/office/drawing/2014/main" id="{087C375C-EC2E-4563-A9D9-E1C32B4562E0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9A5EC11-728A-454E-AF61-7116CE393A4D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8" name="Rectangle 174">
              <a:extLst>
                <a:ext uri="{FF2B5EF4-FFF2-40B4-BE49-F238E27FC236}">
                  <a16:creationId xmlns:a16="http://schemas.microsoft.com/office/drawing/2014/main" id="{3B954959-187F-4E15-9652-797222BB1122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5">
              <a:extLst>
                <a:ext uri="{FF2B5EF4-FFF2-40B4-BE49-F238E27FC236}">
                  <a16:creationId xmlns:a16="http://schemas.microsoft.com/office/drawing/2014/main" id="{C78231BD-474C-4A45-A519-71904704F1C2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76">
              <a:extLst>
                <a:ext uri="{FF2B5EF4-FFF2-40B4-BE49-F238E27FC236}">
                  <a16:creationId xmlns:a16="http://schemas.microsoft.com/office/drawing/2014/main" id="{7C4F118D-53C3-496E-B2CA-67B772D88A27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89">
              <a:extLst>
                <a:ext uri="{FF2B5EF4-FFF2-40B4-BE49-F238E27FC236}">
                  <a16:creationId xmlns:a16="http://schemas.microsoft.com/office/drawing/2014/main" id="{939C3E87-323E-4E46-9951-C92A980B2315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0">
              <a:extLst>
                <a:ext uri="{FF2B5EF4-FFF2-40B4-BE49-F238E27FC236}">
                  <a16:creationId xmlns:a16="http://schemas.microsoft.com/office/drawing/2014/main" id="{864BCECC-5D78-43F0-87CE-95B53EA4C843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91">
              <a:extLst>
                <a:ext uri="{FF2B5EF4-FFF2-40B4-BE49-F238E27FC236}">
                  <a16:creationId xmlns:a16="http://schemas.microsoft.com/office/drawing/2014/main" id="{923937FC-D5F9-4261-9AC1-582A29444D33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83">
              <a:extLst>
                <a:ext uri="{FF2B5EF4-FFF2-40B4-BE49-F238E27FC236}">
                  <a16:creationId xmlns:a16="http://schemas.microsoft.com/office/drawing/2014/main" id="{AFA1A6CF-0170-4435-9E3E-B2B74B026A16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73">
              <a:extLst>
                <a:ext uri="{FF2B5EF4-FFF2-40B4-BE49-F238E27FC236}">
                  <a16:creationId xmlns:a16="http://schemas.microsoft.com/office/drawing/2014/main" id="{BF2DED29-3397-4A04-823D-46CF2270A341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6">
              <a:extLst>
                <a:ext uri="{FF2B5EF4-FFF2-40B4-BE49-F238E27FC236}">
                  <a16:creationId xmlns:a16="http://schemas.microsoft.com/office/drawing/2014/main" id="{49F94C93-6F36-42B9-97FD-29127C7EA080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7">
              <a:extLst>
                <a:ext uri="{FF2B5EF4-FFF2-40B4-BE49-F238E27FC236}">
                  <a16:creationId xmlns:a16="http://schemas.microsoft.com/office/drawing/2014/main" id="{9273803E-5A6C-47B6-BC54-853CD546D838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8">
              <a:extLst>
                <a:ext uri="{FF2B5EF4-FFF2-40B4-BE49-F238E27FC236}">
                  <a16:creationId xmlns:a16="http://schemas.microsoft.com/office/drawing/2014/main" id="{8C46147F-904E-47FD-BB77-CB13FDCFF4BB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6">
              <a:extLst>
                <a:ext uri="{FF2B5EF4-FFF2-40B4-BE49-F238E27FC236}">
                  <a16:creationId xmlns:a16="http://schemas.microsoft.com/office/drawing/2014/main" id="{ADAC97BE-2C8E-4CCC-BA5D-70660CA32BB1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7">
              <a:extLst>
                <a:ext uri="{FF2B5EF4-FFF2-40B4-BE49-F238E27FC236}">
                  <a16:creationId xmlns:a16="http://schemas.microsoft.com/office/drawing/2014/main" id="{F103F729-F859-41CA-AEA7-D533AFE17D7B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58">
              <a:extLst>
                <a:ext uri="{FF2B5EF4-FFF2-40B4-BE49-F238E27FC236}">
                  <a16:creationId xmlns:a16="http://schemas.microsoft.com/office/drawing/2014/main" id="{14867D17-C359-4533-B478-36A2E867CC99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4">
              <a:extLst>
                <a:ext uri="{FF2B5EF4-FFF2-40B4-BE49-F238E27FC236}">
                  <a16:creationId xmlns:a16="http://schemas.microsoft.com/office/drawing/2014/main" id="{E43A1F70-A0E9-4691-8E9E-CD556CE04213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5">
              <a:extLst>
                <a:ext uri="{FF2B5EF4-FFF2-40B4-BE49-F238E27FC236}">
                  <a16:creationId xmlns:a16="http://schemas.microsoft.com/office/drawing/2014/main" id="{9FCB2B1C-3237-401D-9412-46CF19102B16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6">
              <a:extLst>
                <a:ext uri="{FF2B5EF4-FFF2-40B4-BE49-F238E27FC236}">
                  <a16:creationId xmlns:a16="http://schemas.microsoft.com/office/drawing/2014/main" id="{AC986C69-C96D-43E0-8DD3-CAA7B24305AB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173">
              <a:extLst>
                <a:ext uri="{FF2B5EF4-FFF2-40B4-BE49-F238E27FC236}">
                  <a16:creationId xmlns:a16="http://schemas.microsoft.com/office/drawing/2014/main" id="{AF4215F6-4CFC-475F-9FEF-A6AFA8B8018D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A50FF61-3D12-4D2E-9EC0-C4339CBE1CEC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981A2C-1E63-451C-8097-9ADBF611A571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3594C6D-606A-4E37-B7DC-5B38383456DF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82D10E42-E971-451E-A746-63471B4B9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4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adient imag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629-5690-4594-84E2-75C8A861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800100"/>
            <a:ext cx="5333539" cy="3518315"/>
          </a:xfrm>
        </p:spPr>
        <p:txBody>
          <a:bodyPr tIns="0" bIns="0" anchor="b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imageSlide" hidden="1">
            <a:extLst>
              <a:ext uri="{FF2B5EF4-FFF2-40B4-BE49-F238E27FC236}">
                <a16:creationId xmlns:a16="http://schemas.microsoft.com/office/drawing/2014/main" id="{395EBC25-55CA-4825-B93A-56D13CD93BBC}"/>
              </a:ext>
            </a:extLst>
          </p:cNvPr>
          <p:cNvSpPr/>
          <p:nvPr userDrawn="1"/>
        </p:nvSpPr>
        <p:spPr>
          <a:xfrm>
            <a:off x="995680" y="180796"/>
            <a:ext cx="782320" cy="428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Undertittel 2">
            <a:extLst>
              <a:ext uri="{FF2B5EF4-FFF2-40B4-BE49-F238E27FC236}">
                <a16:creationId xmlns:a16="http://schemas.microsoft.com/office/drawing/2014/main" id="{0135F0DB-93CC-4FD9-B1ED-12AB912C2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399200"/>
            <a:ext cx="5335200" cy="1296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D2275F-39F4-4B95-AF22-12D54B73907D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34" name="Rectangle 156">
              <a:extLst>
                <a:ext uri="{FF2B5EF4-FFF2-40B4-BE49-F238E27FC236}">
                  <a16:creationId xmlns:a16="http://schemas.microsoft.com/office/drawing/2014/main" id="{3AEAEB93-9BA7-4C78-B31B-0A216B8CC599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7">
              <a:extLst>
                <a:ext uri="{FF2B5EF4-FFF2-40B4-BE49-F238E27FC236}">
                  <a16:creationId xmlns:a16="http://schemas.microsoft.com/office/drawing/2014/main" id="{5468231A-FEEA-4FBC-98B1-72A4C27B2B06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58">
              <a:extLst>
                <a:ext uri="{FF2B5EF4-FFF2-40B4-BE49-F238E27FC236}">
                  <a16:creationId xmlns:a16="http://schemas.microsoft.com/office/drawing/2014/main" id="{22DEB97E-446A-4A6D-8E2D-29A5981F3682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73">
              <a:extLst>
                <a:ext uri="{FF2B5EF4-FFF2-40B4-BE49-F238E27FC236}">
                  <a16:creationId xmlns:a16="http://schemas.microsoft.com/office/drawing/2014/main" id="{C0EAC5AC-E7A1-47E1-AAAD-CF4423ED0629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183">
              <a:extLst>
                <a:ext uri="{FF2B5EF4-FFF2-40B4-BE49-F238E27FC236}">
                  <a16:creationId xmlns:a16="http://schemas.microsoft.com/office/drawing/2014/main" id="{E4F4A830-CC33-41F5-B3E3-60B92943F55A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200">
              <a:extLst>
                <a:ext uri="{FF2B5EF4-FFF2-40B4-BE49-F238E27FC236}">
                  <a16:creationId xmlns:a16="http://schemas.microsoft.com/office/drawing/2014/main" id="{C03FED14-652A-4128-8477-3EE12EAC6D0A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5C317EB-28D5-460C-9A8B-75971CBBEA82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69" name="Rectangle 188">
              <a:extLst>
                <a:ext uri="{FF2B5EF4-FFF2-40B4-BE49-F238E27FC236}">
                  <a16:creationId xmlns:a16="http://schemas.microsoft.com/office/drawing/2014/main" id="{46D1E0EC-0DAC-48D3-957E-5BCB80B67BF2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189">
              <a:extLst>
                <a:ext uri="{FF2B5EF4-FFF2-40B4-BE49-F238E27FC236}">
                  <a16:creationId xmlns:a16="http://schemas.microsoft.com/office/drawing/2014/main" id="{A435266A-039F-43C2-A101-364BFDEA1F61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90">
              <a:extLst>
                <a:ext uri="{FF2B5EF4-FFF2-40B4-BE49-F238E27FC236}">
                  <a16:creationId xmlns:a16="http://schemas.microsoft.com/office/drawing/2014/main" id="{54005618-7750-4E8A-B06E-8334394EC1A8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91">
              <a:extLst>
                <a:ext uri="{FF2B5EF4-FFF2-40B4-BE49-F238E27FC236}">
                  <a16:creationId xmlns:a16="http://schemas.microsoft.com/office/drawing/2014/main" id="{E290F7FC-9DA2-4115-8116-14757B898344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192">
              <a:extLst>
                <a:ext uri="{FF2B5EF4-FFF2-40B4-BE49-F238E27FC236}">
                  <a16:creationId xmlns:a16="http://schemas.microsoft.com/office/drawing/2014/main" id="{B83DC1A6-8254-46C7-A859-A1B85066ED61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95E22D5E-28B8-4FE2-9A4F-EF34A1781EEE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8700D072-0287-48FF-9960-DB5C2458B891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192">
              <a:extLst>
                <a:ext uri="{FF2B5EF4-FFF2-40B4-BE49-F238E27FC236}">
                  <a16:creationId xmlns:a16="http://schemas.microsoft.com/office/drawing/2014/main" id="{6FF318F5-9EFD-4BFF-BAB2-535E979623F1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69A18D2-381C-47AC-9302-935A8493FB34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78" name="Rectangle 174">
              <a:extLst>
                <a:ext uri="{FF2B5EF4-FFF2-40B4-BE49-F238E27FC236}">
                  <a16:creationId xmlns:a16="http://schemas.microsoft.com/office/drawing/2014/main" id="{5439B470-D138-48DB-A7A1-5B9AF2FCCD8F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5">
              <a:extLst>
                <a:ext uri="{FF2B5EF4-FFF2-40B4-BE49-F238E27FC236}">
                  <a16:creationId xmlns:a16="http://schemas.microsoft.com/office/drawing/2014/main" id="{49384A2D-319E-49E1-85D5-8016AB868B67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76">
              <a:extLst>
                <a:ext uri="{FF2B5EF4-FFF2-40B4-BE49-F238E27FC236}">
                  <a16:creationId xmlns:a16="http://schemas.microsoft.com/office/drawing/2014/main" id="{B9436A55-FEBE-4AE4-AF74-5BC0AF9FF4A7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89">
              <a:extLst>
                <a:ext uri="{FF2B5EF4-FFF2-40B4-BE49-F238E27FC236}">
                  <a16:creationId xmlns:a16="http://schemas.microsoft.com/office/drawing/2014/main" id="{1CB06F2D-9C90-443F-B708-060604CBABF4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0">
              <a:extLst>
                <a:ext uri="{FF2B5EF4-FFF2-40B4-BE49-F238E27FC236}">
                  <a16:creationId xmlns:a16="http://schemas.microsoft.com/office/drawing/2014/main" id="{72649AD1-5C60-4146-9735-169714924BC4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91">
              <a:extLst>
                <a:ext uri="{FF2B5EF4-FFF2-40B4-BE49-F238E27FC236}">
                  <a16:creationId xmlns:a16="http://schemas.microsoft.com/office/drawing/2014/main" id="{CACF09E4-0BC4-4FC8-9EC8-D3D2492F871B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183">
              <a:extLst>
                <a:ext uri="{FF2B5EF4-FFF2-40B4-BE49-F238E27FC236}">
                  <a16:creationId xmlns:a16="http://schemas.microsoft.com/office/drawing/2014/main" id="{78D8F61B-EF94-493F-9422-2F321CA5FB70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173">
              <a:extLst>
                <a:ext uri="{FF2B5EF4-FFF2-40B4-BE49-F238E27FC236}">
                  <a16:creationId xmlns:a16="http://schemas.microsoft.com/office/drawing/2014/main" id="{6E43B82A-5783-4F0E-8A4D-BD9235A08770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156">
              <a:extLst>
                <a:ext uri="{FF2B5EF4-FFF2-40B4-BE49-F238E27FC236}">
                  <a16:creationId xmlns:a16="http://schemas.microsoft.com/office/drawing/2014/main" id="{EF64B3E1-E592-48E3-B550-E116C255B677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157">
              <a:extLst>
                <a:ext uri="{FF2B5EF4-FFF2-40B4-BE49-F238E27FC236}">
                  <a16:creationId xmlns:a16="http://schemas.microsoft.com/office/drawing/2014/main" id="{EC7B85B5-658D-41F5-8C92-D6E8B5ADBAB3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158">
              <a:extLst>
                <a:ext uri="{FF2B5EF4-FFF2-40B4-BE49-F238E27FC236}">
                  <a16:creationId xmlns:a16="http://schemas.microsoft.com/office/drawing/2014/main" id="{53C279DB-43DC-4E15-BB7E-C8D50D714BBE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156">
              <a:extLst>
                <a:ext uri="{FF2B5EF4-FFF2-40B4-BE49-F238E27FC236}">
                  <a16:creationId xmlns:a16="http://schemas.microsoft.com/office/drawing/2014/main" id="{BA1D59D4-01D2-48DA-ACB3-9D2A3290F9A6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157">
              <a:extLst>
                <a:ext uri="{FF2B5EF4-FFF2-40B4-BE49-F238E27FC236}">
                  <a16:creationId xmlns:a16="http://schemas.microsoft.com/office/drawing/2014/main" id="{2ED7606B-110A-446D-B310-04017431CF1C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158">
              <a:extLst>
                <a:ext uri="{FF2B5EF4-FFF2-40B4-BE49-F238E27FC236}">
                  <a16:creationId xmlns:a16="http://schemas.microsoft.com/office/drawing/2014/main" id="{02A26796-9AE4-43FD-BAD2-E27902840B4C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174">
              <a:extLst>
                <a:ext uri="{FF2B5EF4-FFF2-40B4-BE49-F238E27FC236}">
                  <a16:creationId xmlns:a16="http://schemas.microsoft.com/office/drawing/2014/main" id="{F3DA9088-66D8-43DE-A086-653D55C3B7E8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175">
              <a:extLst>
                <a:ext uri="{FF2B5EF4-FFF2-40B4-BE49-F238E27FC236}">
                  <a16:creationId xmlns:a16="http://schemas.microsoft.com/office/drawing/2014/main" id="{7040F7E1-F826-4CBD-8989-312D18A7BBFC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176">
              <a:extLst>
                <a:ext uri="{FF2B5EF4-FFF2-40B4-BE49-F238E27FC236}">
                  <a16:creationId xmlns:a16="http://schemas.microsoft.com/office/drawing/2014/main" id="{DCB978DF-2906-435F-8D35-AAFA32B763EB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173">
              <a:extLst>
                <a:ext uri="{FF2B5EF4-FFF2-40B4-BE49-F238E27FC236}">
                  <a16:creationId xmlns:a16="http://schemas.microsoft.com/office/drawing/2014/main" id="{682DCD6B-CD04-4B96-89B6-E5A0D24ACAC1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F0C1741-71CC-4785-86CB-CD991DBAFA60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C2BB98-66B1-403D-9CE4-194D54C102C2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EAD78AB-C9C4-4599-A4A6-D7B998000672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7598DAC2-47D1-489F-9A93-9CD781744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3288" y="512597"/>
            <a:ext cx="1741939" cy="14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8EDB7-2099-41D3-A175-DAC6E21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00100"/>
            <a:ext cx="10801350" cy="1152525"/>
          </a:xfrm>
          <a:prstGeom prst="rect">
            <a:avLst/>
          </a:prstGeom>
        </p:spPr>
        <p:txBody>
          <a:bodyPr vert="horz" lIns="0" tIns="252000" rIns="0" bIns="144000" rtlCol="0" anchor="t">
            <a:noAutofit/>
          </a:bodyPr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17EAE-7603-437B-BEF7-B208D706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24063"/>
            <a:ext cx="10801350" cy="421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DEF3BA3A-53B3-4BA4-830A-4527AF9F3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4" y="6596187"/>
            <a:ext cx="639599" cy="217625"/>
          </a:xfrm>
          <a:prstGeom prst="rect">
            <a:avLst/>
          </a:prstGeom>
        </p:spPr>
        <p:txBody>
          <a:bodyPr vert="horz" wrap="none" lIns="0" tIns="46800" rIns="0" bIns="46800" rtlCol="0" anchor="ctr">
            <a:spAutoFit/>
          </a:bodyPr>
          <a:lstStyle>
            <a:lvl1pPr algn="l">
              <a:defRPr sz="800">
                <a:solidFill>
                  <a:srgbClr val="7C8F98"/>
                </a:solidFill>
                <a:latin typeface="+mn-lt"/>
              </a:defRPr>
            </a:lvl1pPr>
          </a:lstStyle>
          <a:p>
            <a:fld id="{5D1E5300-FC0F-4317-A193-EF6CE9E6F7B5}" type="slidenum">
              <a:rPr lang="en-GB" smtClean="0"/>
              <a:pPr/>
              <a:t>‹#›</a:t>
            </a:fld>
            <a:r>
              <a:rPr lang="en-GB" dirty="0"/>
              <a:t>  | Doctitle2</a:t>
            </a:r>
          </a:p>
        </p:txBody>
      </p:sp>
      <p:sp>
        <p:nvSpPr>
          <p:cNvPr id="36" name="Classification">
            <a:extLst>
              <a:ext uri="{FF2B5EF4-FFF2-40B4-BE49-F238E27FC236}">
                <a16:creationId xmlns:a16="http://schemas.microsoft.com/office/drawing/2014/main" id="{CCE8DDFB-884A-4040-A8EB-D8221E682614}"/>
              </a:ext>
            </a:extLst>
          </p:cNvPr>
          <p:cNvSpPr txBox="1"/>
          <p:nvPr userDrawn="1"/>
        </p:nvSpPr>
        <p:spPr>
          <a:xfrm>
            <a:off x="7848981" y="6597278"/>
            <a:ext cx="1739900" cy="215444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r">
              <a:defRPr sz="800">
                <a:solidFill>
                  <a:srgbClr val="7C8F98"/>
                </a:solidFill>
                <a:latin typeface="Verdana" panose="00000500000000000000" pitchFamily="50" charset="0"/>
              </a:defRPr>
            </a:lvl1pPr>
          </a:lstStyle>
          <a:p>
            <a:pPr lvl="0"/>
            <a:r>
              <a:rPr lang="nb-NO" dirty="0" err="1">
                <a:latin typeface="+mn-lt"/>
              </a:rPr>
              <a:t>Internal</a:t>
            </a:r>
            <a:endParaRPr lang="nb-NO" dirty="0">
              <a:latin typeface="+mn-lt"/>
            </a:endParaRPr>
          </a:p>
        </p:txBody>
      </p:sp>
      <p:sp>
        <p:nvSpPr>
          <p:cNvPr id="37" name="DateBox">
            <a:extLst>
              <a:ext uri="{FF2B5EF4-FFF2-40B4-BE49-F238E27FC236}">
                <a16:creationId xmlns:a16="http://schemas.microsoft.com/office/drawing/2014/main" id="{66CDF6A4-3F2C-4A0A-88CC-5D8A55FE1230}"/>
              </a:ext>
            </a:extLst>
          </p:cNvPr>
          <p:cNvSpPr txBox="1"/>
          <p:nvPr userDrawn="1"/>
        </p:nvSpPr>
        <p:spPr>
          <a:xfrm>
            <a:off x="9756774" y="6597278"/>
            <a:ext cx="1739900" cy="215444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algn="r">
              <a:defRPr sz="800">
                <a:solidFill>
                  <a:srgbClr val="7C8F98"/>
                </a:solidFill>
                <a:latin typeface="Verdana" panose="00000500000000000000" pitchFamily="50" charset="0"/>
              </a:defRPr>
            </a:lvl1pPr>
          </a:lstStyle>
          <a:p>
            <a:pPr lvl="0"/>
            <a:r>
              <a:rPr lang="nb-NO" dirty="0" err="1">
                <a:latin typeface="+mn-lt"/>
              </a:rPr>
              <a:t>dd.mm.yyyy</a:t>
            </a:r>
            <a:endParaRPr lang="nb-NO" dirty="0">
              <a:latin typeface="+mn-lt"/>
            </a:endParaRPr>
          </a:p>
        </p:txBody>
      </p:sp>
      <p:sp>
        <p:nvSpPr>
          <p:cNvPr id="4" name="isEquinor" hidden="1">
            <a:extLst>
              <a:ext uri="{FF2B5EF4-FFF2-40B4-BE49-F238E27FC236}">
                <a16:creationId xmlns:a16="http://schemas.microsoft.com/office/drawing/2014/main" id="{5118DC7A-7735-4C04-9A17-53916530E1F8}"/>
              </a:ext>
            </a:extLst>
          </p:cNvPr>
          <p:cNvSpPr/>
          <p:nvPr userDrawn="1"/>
        </p:nvSpPr>
        <p:spPr>
          <a:xfrm>
            <a:off x="349624" y="242047"/>
            <a:ext cx="2050676" cy="201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7A7A49-8001-473E-BA76-CA0689EBB3F5}"/>
              </a:ext>
            </a:extLst>
          </p:cNvPr>
          <p:cNvGrpSpPr/>
          <p:nvPr userDrawn="1"/>
        </p:nvGrpSpPr>
        <p:grpSpPr>
          <a:xfrm>
            <a:off x="12302028" y="1854300"/>
            <a:ext cx="155539" cy="1166719"/>
            <a:chOff x="12302028" y="1799637"/>
            <a:chExt cx="155539" cy="1166719"/>
          </a:xfrm>
        </p:grpSpPr>
        <p:sp>
          <p:nvSpPr>
            <p:cNvPr id="62" name="Rectangle 156">
              <a:extLst>
                <a:ext uri="{FF2B5EF4-FFF2-40B4-BE49-F238E27FC236}">
                  <a16:creationId xmlns:a16="http://schemas.microsoft.com/office/drawing/2014/main" id="{E78D48BD-44EA-4289-93C7-C7B14E868E48}"/>
                </a:ext>
              </a:extLst>
            </p:cNvPr>
            <p:cNvSpPr/>
            <p:nvPr userDrawn="1"/>
          </p:nvSpPr>
          <p:spPr>
            <a:xfrm>
              <a:off x="12302028" y="2408463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157">
              <a:extLst>
                <a:ext uri="{FF2B5EF4-FFF2-40B4-BE49-F238E27FC236}">
                  <a16:creationId xmlns:a16="http://schemas.microsoft.com/office/drawing/2014/main" id="{9FD138CF-0728-41FF-A8D3-5D174C4B4FE7}"/>
                </a:ext>
              </a:extLst>
            </p:cNvPr>
            <p:cNvSpPr/>
            <p:nvPr userDrawn="1"/>
          </p:nvSpPr>
          <p:spPr>
            <a:xfrm>
              <a:off x="12302028" y="2611078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158">
              <a:extLst>
                <a:ext uri="{FF2B5EF4-FFF2-40B4-BE49-F238E27FC236}">
                  <a16:creationId xmlns:a16="http://schemas.microsoft.com/office/drawing/2014/main" id="{432A8AF6-546D-402E-9D49-1A29A70980EE}"/>
                </a:ext>
              </a:extLst>
            </p:cNvPr>
            <p:cNvSpPr/>
            <p:nvPr userDrawn="1"/>
          </p:nvSpPr>
          <p:spPr>
            <a:xfrm>
              <a:off x="12302028" y="2813695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173">
              <a:extLst>
                <a:ext uri="{FF2B5EF4-FFF2-40B4-BE49-F238E27FC236}">
                  <a16:creationId xmlns:a16="http://schemas.microsoft.com/office/drawing/2014/main" id="{27D23A9D-221E-49B5-9E9D-ADA513CB248C}"/>
                </a:ext>
              </a:extLst>
            </p:cNvPr>
            <p:cNvSpPr/>
            <p:nvPr userDrawn="1"/>
          </p:nvSpPr>
          <p:spPr>
            <a:xfrm>
              <a:off x="12302028" y="220552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183">
              <a:extLst>
                <a:ext uri="{FF2B5EF4-FFF2-40B4-BE49-F238E27FC236}">
                  <a16:creationId xmlns:a16="http://schemas.microsoft.com/office/drawing/2014/main" id="{2378C9B4-D68F-4146-9079-BEFB434290E2}"/>
                </a:ext>
              </a:extLst>
            </p:cNvPr>
            <p:cNvSpPr/>
            <p:nvPr userDrawn="1"/>
          </p:nvSpPr>
          <p:spPr>
            <a:xfrm>
              <a:off x="12302028" y="1799637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200">
              <a:extLst>
                <a:ext uri="{FF2B5EF4-FFF2-40B4-BE49-F238E27FC236}">
                  <a16:creationId xmlns:a16="http://schemas.microsoft.com/office/drawing/2014/main" id="{F03760DB-EA47-434A-B466-05565A32C6FF}"/>
                </a:ext>
              </a:extLst>
            </p:cNvPr>
            <p:cNvSpPr/>
            <p:nvPr userDrawn="1"/>
          </p:nvSpPr>
          <p:spPr>
            <a:xfrm>
              <a:off x="12302028" y="200257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DAF0D0-ACD8-40B8-B3A5-D21A7F835F43}"/>
              </a:ext>
            </a:extLst>
          </p:cNvPr>
          <p:cNvGrpSpPr/>
          <p:nvPr userDrawn="1"/>
        </p:nvGrpSpPr>
        <p:grpSpPr>
          <a:xfrm>
            <a:off x="12302028" y="0"/>
            <a:ext cx="155539" cy="1509130"/>
            <a:chOff x="12302028" y="154594"/>
            <a:chExt cx="155539" cy="1509130"/>
          </a:xfrm>
        </p:grpSpPr>
        <p:sp>
          <p:nvSpPr>
            <p:cNvPr id="47" name="Rectangle 188">
              <a:extLst>
                <a:ext uri="{FF2B5EF4-FFF2-40B4-BE49-F238E27FC236}">
                  <a16:creationId xmlns:a16="http://schemas.microsoft.com/office/drawing/2014/main" id="{5B3F9E9D-ACF6-4A22-870C-0C30F607A9CC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189">
              <a:extLst>
                <a:ext uri="{FF2B5EF4-FFF2-40B4-BE49-F238E27FC236}">
                  <a16:creationId xmlns:a16="http://schemas.microsoft.com/office/drawing/2014/main" id="{7116CF94-F70B-4919-A841-5787D3F6F9DA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190">
              <a:extLst>
                <a:ext uri="{FF2B5EF4-FFF2-40B4-BE49-F238E27FC236}">
                  <a16:creationId xmlns:a16="http://schemas.microsoft.com/office/drawing/2014/main" id="{F2F18B1B-9427-4683-834D-98C65E17B924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191">
              <a:extLst>
                <a:ext uri="{FF2B5EF4-FFF2-40B4-BE49-F238E27FC236}">
                  <a16:creationId xmlns:a16="http://schemas.microsoft.com/office/drawing/2014/main" id="{C1277067-EB6D-432E-9A7B-5627702A924A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192">
              <a:extLst>
                <a:ext uri="{FF2B5EF4-FFF2-40B4-BE49-F238E27FC236}">
                  <a16:creationId xmlns:a16="http://schemas.microsoft.com/office/drawing/2014/main" id="{717C5AF8-86FC-49E3-9772-DB9A675C23F8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171DA608-F0B0-42E0-AB80-B95EBBF909C6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DF77855B-084A-4ED0-9ECF-44C4A56916F6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192">
              <a:extLst>
                <a:ext uri="{FF2B5EF4-FFF2-40B4-BE49-F238E27FC236}">
                  <a16:creationId xmlns:a16="http://schemas.microsoft.com/office/drawing/2014/main" id="{1115EA0D-81DB-4110-A5E4-04A769148080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182B176-C014-4DDE-BA89-F435D837208D}"/>
              </a:ext>
            </a:extLst>
          </p:cNvPr>
          <p:cNvGrpSpPr/>
          <p:nvPr userDrawn="1"/>
        </p:nvGrpSpPr>
        <p:grpSpPr>
          <a:xfrm>
            <a:off x="12302028" y="3366188"/>
            <a:ext cx="155539" cy="3491812"/>
            <a:chOff x="12302028" y="3266863"/>
            <a:chExt cx="155539" cy="3491812"/>
          </a:xfrm>
        </p:grpSpPr>
        <p:sp>
          <p:nvSpPr>
            <p:cNvPr id="58" name="Rectangle 174">
              <a:extLst>
                <a:ext uri="{FF2B5EF4-FFF2-40B4-BE49-F238E27FC236}">
                  <a16:creationId xmlns:a16="http://schemas.microsoft.com/office/drawing/2014/main" id="{02A3DA5E-BF8B-4327-88ED-C198DDF73098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175">
              <a:extLst>
                <a:ext uri="{FF2B5EF4-FFF2-40B4-BE49-F238E27FC236}">
                  <a16:creationId xmlns:a16="http://schemas.microsoft.com/office/drawing/2014/main" id="{E70035CD-B6EE-4D95-947D-40D429667611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176">
              <a:extLst>
                <a:ext uri="{FF2B5EF4-FFF2-40B4-BE49-F238E27FC236}">
                  <a16:creationId xmlns:a16="http://schemas.microsoft.com/office/drawing/2014/main" id="{1B83D00E-7DAF-4134-AC2B-C9F555D8DB9F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189">
              <a:extLst>
                <a:ext uri="{FF2B5EF4-FFF2-40B4-BE49-F238E27FC236}">
                  <a16:creationId xmlns:a16="http://schemas.microsoft.com/office/drawing/2014/main" id="{98BCB360-567B-40E8-8A07-0F268CB0D1F0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190">
              <a:extLst>
                <a:ext uri="{FF2B5EF4-FFF2-40B4-BE49-F238E27FC236}">
                  <a16:creationId xmlns:a16="http://schemas.microsoft.com/office/drawing/2014/main" id="{8C19107A-B9AF-4064-ADD7-4E0AF90CDB17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191">
              <a:extLst>
                <a:ext uri="{FF2B5EF4-FFF2-40B4-BE49-F238E27FC236}">
                  <a16:creationId xmlns:a16="http://schemas.microsoft.com/office/drawing/2014/main" id="{4EEFAC6A-FAB4-40E1-BB60-C07E47577FAF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183">
              <a:extLst>
                <a:ext uri="{FF2B5EF4-FFF2-40B4-BE49-F238E27FC236}">
                  <a16:creationId xmlns:a16="http://schemas.microsoft.com/office/drawing/2014/main" id="{29E0140B-F3B1-422C-B490-35D86FB83189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173">
              <a:extLst>
                <a:ext uri="{FF2B5EF4-FFF2-40B4-BE49-F238E27FC236}">
                  <a16:creationId xmlns:a16="http://schemas.microsoft.com/office/drawing/2014/main" id="{C7FE3B17-CED1-4A04-9925-C09E87226FD5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156">
              <a:extLst>
                <a:ext uri="{FF2B5EF4-FFF2-40B4-BE49-F238E27FC236}">
                  <a16:creationId xmlns:a16="http://schemas.microsoft.com/office/drawing/2014/main" id="{C14440A4-47E3-4F17-AEEF-D7AF17E16B5F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157">
              <a:extLst>
                <a:ext uri="{FF2B5EF4-FFF2-40B4-BE49-F238E27FC236}">
                  <a16:creationId xmlns:a16="http://schemas.microsoft.com/office/drawing/2014/main" id="{51A3D31B-793D-41FC-877E-08DEC59C12CC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158">
              <a:extLst>
                <a:ext uri="{FF2B5EF4-FFF2-40B4-BE49-F238E27FC236}">
                  <a16:creationId xmlns:a16="http://schemas.microsoft.com/office/drawing/2014/main" id="{74BA2002-B77B-40DC-AD5A-3A4097786E46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156">
              <a:extLst>
                <a:ext uri="{FF2B5EF4-FFF2-40B4-BE49-F238E27FC236}">
                  <a16:creationId xmlns:a16="http://schemas.microsoft.com/office/drawing/2014/main" id="{63024D63-CF5F-492F-A967-6AB50DF70668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157">
              <a:extLst>
                <a:ext uri="{FF2B5EF4-FFF2-40B4-BE49-F238E27FC236}">
                  <a16:creationId xmlns:a16="http://schemas.microsoft.com/office/drawing/2014/main" id="{4E8D06DB-5923-4828-8ED4-17E98F05E694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158">
              <a:extLst>
                <a:ext uri="{FF2B5EF4-FFF2-40B4-BE49-F238E27FC236}">
                  <a16:creationId xmlns:a16="http://schemas.microsoft.com/office/drawing/2014/main" id="{A1BBFF2A-3A14-4CB0-AA93-641A2A7AB0CF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174">
              <a:extLst>
                <a:ext uri="{FF2B5EF4-FFF2-40B4-BE49-F238E27FC236}">
                  <a16:creationId xmlns:a16="http://schemas.microsoft.com/office/drawing/2014/main" id="{25A235BF-36DC-42D6-8E5A-5501836347F6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75">
              <a:extLst>
                <a:ext uri="{FF2B5EF4-FFF2-40B4-BE49-F238E27FC236}">
                  <a16:creationId xmlns:a16="http://schemas.microsoft.com/office/drawing/2014/main" id="{4A3E8231-E168-42A3-AAB1-7B3F627B4967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76">
              <a:extLst>
                <a:ext uri="{FF2B5EF4-FFF2-40B4-BE49-F238E27FC236}">
                  <a16:creationId xmlns:a16="http://schemas.microsoft.com/office/drawing/2014/main" id="{47B84FDA-3E93-4817-8212-B5BF6FF0B352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73">
              <a:extLst>
                <a:ext uri="{FF2B5EF4-FFF2-40B4-BE49-F238E27FC236}">
                  <a16:creationId xmlns:a16="http://schemas.microsoft.com/office/drawing/2014/main" id="{8E45768F-D4FA-4ECC-9390-2E4D685D6849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69DFBF-C11C-45C4-BA6F-700C9C0BFEB8}"/>
              </a:ext>
            </a:extLst>
          </p:cNvPr>
          <p:cNvSpPr txBox="1"/>
          <p:nvPr userDrawn="1"/>
        </p:nvSpPr>
        <p:spPr>
          <a:xfrm rot="5400000">
            <a:off x="12140889" y="354987"/>
            <a:ext cx="8383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PRIMARY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DA444B-0A3A-425B-9034-DFD39F11BCB9}"/>
              </a:ext>
            </a:extLst>
          </p:cNvPr>
          <p:cNvSpPr txBox="1"/>
          <p:nvPr userDrawn="1"/>
        </p:nvSpPr>
        <p:spPr>
          <a:xfrm rot="5400000">
            <a:off x="12060551" y="2325408"/>
            <a:ext cx="10275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SECONDARY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AA9476-BF42-454F-9B71-C1ACBA1FDAC5}"/>
              </a:ext>
            </a:extLst>
          </p:cNvPr>
          <p:cNvSpPr txBox="1"/>
          <p:nvPr userDrawn="1"/>
        </p:nvSpPr>
        <p:spPr>
          <a:xfrm rot="5400000">
            <a:off x="11714302" y="4164644"/>
            <a:ext cx="17200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CHARTS AND INFOGRAPHIC COLORS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08BF3E39-2C38-474C-920D-4207B62550B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430219" y="175144"/>
            <a:ext cx="1078648" cy="4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6" r:id="rId5"/>
    <p:sldLayoutId id="2147483667" r:id="rId6"/>
    <p:sldLayoutId id="2147483660" r:id="rId7"/>
    <p:sldLayoutId id="2147483661" r:id="rId8"/>
    <p:sldLayoutId id="2147483662" r:id="rId9"/>
    <p:sldLayoutId id="2147483650" r:id="rId10"/>
    <p:sldLayoutId id="2147483652" r:id="rId11"/>
    <p:sldLayoutId id="2147483668" r:id="rId12"/>
    <p:sldLayoutId id="2147483673" r:id="rId13"/>
    <p:sldLayoutId id="2147483656" r:id="rId14"/>
    <p:sldLayoutId id="2147483657" r:id="rId15"/>
    <p:sldLayoutId id="2147483672" r:id="rId16"/>
    <p:sldLayoutId id="2147483669" r:id="rId17"/>
    <p:sldLayoutId id="2147483654" r:id="rId18"/>
    <p:sldLayoutId id="2147483655" r:id="rId19"/>
    <p:sldLayoutId id="2147483674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8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4127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867" userDrawn="1">
          <p15:clr>
            <a:srgbClr val="F26B43"/>
          </p15:clr>
        </p15:guide>
        <p15:guide id="7" orient="horz" pos="1230" userDrawn="1">
          <p15:clr>
            <a:srgbClr val="F26B43"/>
          </p15:clr>
        </p15:guide>
        <p15:guide id="8" orient="horz" pos="1275" userDrawn="1">
          <p15:clr>
            <a:srgbClr val="F26B43"/>
          </p15:clr>
        </p15:guide>
        <p15:guide id="9" orient="horz" pos="1616" userDrawn="1">
          <p15:clr>
            <a:srgbClr val="F26B43"/>
          </p15:clr>
        </p15:guide>
        <p15:guide id="10" orient="horz" pos="1661" userDrawn="1">
          <p15:clr>
            <a:srgbClr val="F26B43"/>
          </p15:clr>
        </p15:guide>
        <p15:guide id="11" orient="horz" pos="2001" userDrawn="1">
          <p15:clr>
            <a:srgbClr val="F26B43"/>
          </p15:clr>
        </p15:guide>
        <p15:guide id="12" orient="horz" pos="2387" userDrawn="1">
          <p15:clr>
            <a:srgbClr val="F26B43"/>
          </p15:clr>
        </p15:guide>
        <p15:guide id="13" orient="horz" pos="2047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2818" userDrawn="1">
          <p15:clr>
            <a:srgbClr val="F26B43"/>
          </p15:clr>
        </p15:guide>
        <p15:guide id="16" orient="horz" pos="2772" userDrawn="1">
          <p15:clr>
            <a:srgbClr val="F26B43"/>
          </p15:clr>
        </p15:guide>
        <p15:guide id="17" orient="horz" pos="3158" userDrawn="1">
          <p15:clr>
            <a:srgbClr val="F26B43"/>
          </p15:clr>
        </p15:guide>
        <p15:guide id="18" orient="horz" pos="3203" userDrawn="1">
          <p15:clr>
            <a:srgbClr val="F26B43"/>
          </p15:clr>
        </p15:guide>
        <p15:guide id="19" orient="horz" pos="3543" userDrawn="1">
          <p15:clr>
            <a:srgbClr val="F26B43"/>
          </p15:clr>
        </p15:guide>
        <p15:guide id="20" orient="horz" pos="3589" userDrawn="1">
          <p15:clr>
            <a:srgbClr val="F26B43"/>
          </p15:clr>
        </p15:guide>
        <p15:guide id="21" orient="horz" pos="3929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670" userDrawn="1">
          <p15:clr>
            <a:srgbClr val="F26B43"/>
          </p15:clr>
        </p15:guide>
        <p15:guide id="24" pos="6144" userDrawn="1">
          <p15:clr>
            <a:srgbClr val="F26B43"/>
          </p15:clr>
        </p15:guide>
        <p15:guide id="25" pos="6100" userDrawn="1">
          <p15:clr>
            <a:srgbClr val="F26B43"/>
          </p15:clr>
        </p15:guide>
        <p15:guide id="26" pos="5574" userDrawn="1">
          <p15:clr>
            <a:srgbClr val="F26B43"/>
          </p15:clr>
        </p15:guide>
        <p15:guide id="27" pos="5528" userDrawn="1">
          <p15:clr>
            <a:srgbClr val="F26B43"/>
          </p15:clr>
        </p15:guide>
        <p15:guide id="28" pos="5004" userDrawn="1">
          <p15:clr>
            <a:srgbClr val="F26B43"/>
          </p15:clr>
        </p15:guide>
        <p15:guide id="29" pos="4958" userDrawn="1">
          <p15:clr>
            <a:srgbClr val="F26B43"/>
          </p15:clr>
        </p15:guide>
        <p15:guide id="30" pos="4433" userDrawn="1">
          <p15:clr>
            <a:srgbClr val="F26B43"/>
          </p15:clr>
        </p15:guide>
        <p15:guide id="31" pos="4388" userDrawn="1">
          <p15:clr>
            <a:srgbClr val="F26B43"/>
          </p15:clr>
        </p15:guide>
        <p15:guide id="32" pos="3863" userDrawn="1">
          <p15:clr>
            <a:srgbClr val="F26B43"/>
          </p15:clr>
        </p15:guide>
        <p15:guide id="33" pos="3817" userDrawn="1">
          <p15:clr>
            <a:srgbClr val="F26B43"/>
          </p15:clr>
        </p15:guide>
        <p15:guide id="34" pos="3292" userDrawn="1">
          <p15:clr>
            <a:srgbClr val="F26B43"/>
          </p15:clr>
        </p15:guide>
        <p15:guide id="35" pos="3246" userDrawn="1">
          <p15:clr>
            <a:srgbClr val="F26B43"/>
          </p15:clr>
        </p15:guide>
        <p15:guide id="36" pos="2722" userDrawn="1">
          <p15:clr>
            <a:srgbClr val="F26B43"/>
          </p15:clr>
        </p15:guide>
        <p15:guide id="37" pos="2676" userDrawn="1">
          <p15:clr>
            <a:srgbClr val="F26B43"/>
          </p15:clr>
        </p15:guide>
        <p15:guide id="38" pos="2150" userDrawn="1">
          <p15:clr>
            <a:srgbClr val="F26B43"/>
          </p15:clr>
        </p15:guide>
        <p15:guide id="39" pos="2105" userDrawn="1">
          <p15:clr>
            <a:srgbClr val="F26B43"/>
          </p15:clr>
        </p15:guide>
        <p15:guide id="40" pos="1578" userDrawn="1">
          <p15:clr>
            <a:srgbClr val="F26B43"/>
          </p15:clr>
        </p15:guide>
        <p15:guide id="41" pos="1534" userDrawn="1">
          <p15:clr>
            <a:srgbClr val="F26B43"/>
          </p15:clr>
        </p15:guide>
        <p15:guide id="42" pos="1009" userDrawn="1">
          <p15:clr>
            <a:srgbClr val="F26B43"/>
          </p15:clr>
        </p15:guide>
        <p15:guide id="43" pos="9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90BF16-7070-4A95-9AEF-55DBC958E75E}"/>
              </a:ext>
            </a:extLst>
          </p:cNvPr>
          <p:cNvSpPr txBox="1">
            <a:spLocks/>
          </p:cNvSpPr>
          <p:nvPr userDrawn="1"/>
        </p:nvSpPr>
        <p:spPr>
          <a:xfrm>
            <a:off x="695325" y="811227"/>
            <a:ext cx="10801350" cy="1145313"/>
          </a:xfrm>
          <a:prstGeom prst="rect">
            <a:avLst/>
          </a:prstGeom>
        </p:spPr>
        <p:txBody>
          <a:bodyPr vert="horz" lIns="0" tIns="252000" rIns="0" bIns="144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-box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2C405-F956-4F94-95E2-A22E0C6C22EA}"/>
              </a:ext>
            </a:extLst>
          </p:cNvPr>
          <p:cNvSpPr txBox="1"/>
          <p:nvPr userDrawn="1"/>
        </p:nvSpPr>
        <p:spPr>
          <a:xfrm>
            <a:off x="666964" y="1609946"/>
            <a:ext cx="3444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 dirty="0">
                <a:latin typeface="Equinor Medium" panose="020B0603050302040203" pitchFamily="34" charset="0"/>
              </a:rPr>
              <a:t>Font </a:t>
            </a:r>
            <a:r>
              <a:rPr lang="nb-NO" sz="1400" u="sng" dirty="0" err="1">
                <a:latin typeface="Equinor Medium" panose="020B0603050302040203" pitchFamily="34" charset="0"/>
              </a:rPr>
              <a:t>faces</a:t>
            </a:r>
            <a:r>
              <a:rPr lang="nb-NO" sz="1400" u="sng" dirty="0">
                <a:latin typeface="Equinor Medium" panose="020B0603050302040203" pitchFamily="34" charset="0"/>
              </a:rPr>
              <a:t>:</a:t>
            </a:r>
            <a:br>
              <a:rPr lang="nb-NO" sz="1400" u="sng" dirty="0">
                <a:latin typeface="Equinor Medium" panose="020B0603050302040203" pitchFamily="34" charset="0"/>
              </a:rPr>
            </a:br>
            <a:endParaRPr lang="nb-NO" sz="1400" u="sng" dirty="0">
              <a:latin typeface="Equinor Medium" panose="020B0603050302040203" pitchFamily="34" charset="0"/>
            </a:endParaRPr>
          </a:p>
          <a:p>
            <a:r>
              <a:rPr lang="nb-NO" sz="1400" dirty="0" err="1">
                <a:latin typeface="Equinor Light" panose="020B0303050302040203" pitchFamily="34" charset="0"/>
              </a:rPr>
              <a:t>Equinor</a:t>
            </a:r>
            <a:r>
              <a:rPr lang="nb-NO" sz="1400" dirty="0">
                <a:latin typeface="Equinor Light" panose="020B0303050302040203" pitchFamily="34" charset="0"/>
              </a:rPr>
              <a:t> </a:t>
            </a:r>
            <a:r>
              <a:rPr lang="nb-NO" sz="1400" dirty="0" err="1">
                <a:latin typeface="Equinor Light" panose="020B0303050302040203" pitchFamily="34" charset="0"/>
              </a:rPr>
              <a:t>Light</a:t>
            </a:r>
            <a:endParaRPr lang="nb-NO" sz="1400" dirty="0">
              <a:latin typeface="Equinor Light" panose="020B0303050302040203" pitchFamily="34" charset="0"/>
            </a:endParaRPr>
          </a:p>
          <a:p>
            <a:r>
              <a:rPr lang="nb-NO" sz="1400" i="1" dirty="0" err="1">
                <a:latin typeface="Equinor Light" panose="020B0303050302040203" pitchFamily="34" charset="0"/>
              </a:rPr>
              <a:t>Equinor</a:t>
            </a:r>
            <a:r>
              <a:rPr lang="nb-NO" sz="1400" i="1" dirty="0">
                <a:latin typeface="Equinor Light" panose="020B0303050302040203" pitchFamily="34" charset="0"/>
              </a:rPr>
              <a:t> </a:t>
            </a:r>
            <a:r>
              <a:rPr lang="nb-NO" sz="1400" i="1" dirty="0" err="1">
                <a:latin typeface="Equinor Light" panose="020B0303050302040203" pitchFamily="34" charset="0"/>
              </a:rPr>
              <a:t>Light</a:t>
            </a:r>
            <a:r>
              <a:rPr lang="nb-NO" sz="1400" i="1" dirty="0">
                <a:latin typeface="Equinor Light" panose="020B0303050302040203" pitchFamily="34" charset="0"/>
              </a:rPr>
              <a:t> </a:t>
            </a:r>
            <a:r>
              <a:rPr lang="nb-NO" sz="1400" i="1" dirty="0" err="1">
                <a:latin typeface="Equinor Light" panose="020B0303050302040203" pitchFamily="34" charset="0"/>
              </a:rPr>
              <a:t>Italic</a:t>
            </a:r>
            <a:endParaRPr lang="nb-NO" sz="1400" i="1" dirty="0">
              <a:latin typeface="Equinor Light" panose="020B0303050302040203" pitchFamily="34" charset="0"/>
            </a:endParaRPr>
          </a:p>
          <a:p>
            <a:r>
              <a:rPr lang="nb-NO" sz="1400" dirty="0" err="1">
                <a:latin typeface="Equinor" panose="020B0503050302040203" pitchFamily="34" charset="0"/>
              </a:rPr>
              <a:t>Equinor</a:t>
            </a:r>
            <a:r>
              <a:rPr lang="nb-NO" sz="1400" dirty="0">
                <a:latin typeface="Equinor Medium" panose="020B0603050302040203" pitchFamily="34" charset="0"/>
              </a:rPr>
              <a:t> </a:t>
            </a:r>
          </a:p>
          <a:p>
            <a:r>
              <a:rPr lang="nb-NO" sz="1400" i="1" dirty="0" err="1">
                <a:latin typeface="Equinor" panose="020B0503050302040203" pitchFamily="34" charset="0"/>
              </a:rPr>
              <a:t>Equinor</a:t>
            </a:r>
            <a:r>
              <a:rPr lang="nb-NO" sz="1400" i="1" dirty="0">
                <a:latin typeface="Equinor" panose="020B0503050302040203" pitchFamily="34" charset="0"/>
              </a:rPr>
              <a:t> </a:t>
            </a:r>
            <a:r>
              <a:rPr lang="nb-NO" sz="1400" i="1" dirty="0" err="1">
                <a:latin typeface="Equinor" panose="020B0503050302040203" pitchFamily="34" charset="0"/>
              </a:rPr>
              <a:t>Italic</a:t>
            </a:r>
            <a:endParaRPr lang="nb-NO" sz="1400" i="1" dirty="0">
              <a:latin typeface="Equinor" panose="020B0503050302040203" pitchFamily="34" charset="0"/>
            </a:endParaRPr>
          </a:p>
          <a:p>
            <a:r>
              <a:rPr lang="nb-NO" sz="1400" dirty="0" err="1">
                <a:latin typeface="Equinor Medium" panose="020B0603050302040203" pitchFamily="34" charset="0"/>
              </a:rPr>
              <a:t>Equinor</a:t>
            </a:r>
            <a:r>
              <a:rPr lang="nb-NO" sz="1400" dirty="0">
                <a:latin typeface="Equinor Medium" panose="020B0603050302040203" pitchFamily="34" charset="0"/>
              </a:rPr>
              <a:t> Medium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i="1" dirty="0" err="1">
                <a:latin typeface="Equinor Medium" panose="020B0603050302040203" pitchFamily="34" charset="0"/>
              </a:rPr>
              <a:t>Equinor</a:t>
            </a:r>
            <a:r>
              <a:rPr lang="nb-NO" sz="1400" i="1" dirty="0">
                <a:latin typeface="Equinor Medium" panose="020B0603050302040203" pitchFamily="34" charset="0"/>
              </a:rPr>
              <a:t> Medium </a:t>
            </a:r>
            <a:r>
              <a:rPr lang="nb-NO" sz="1400" i="1" dirty="0" err="1">
                <a:latin typeface="Equinor Medium" panose="020B0603050302040203" pitchFamily="34" charset="0"/>
              </a:rPr>
              <a:t>Italic</a:t>
            </a:r>
            <a:endParaRPr lang="nb-NO" sz="1400" i="1" dirty="0">
              <a:latin typeface="Equinor Medium" panose="020B060305030204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dirty="0" err="1">
                <a:latin typeface="Equinor" panose="020B0503050302040203" pitchFamily="34" charset="0"/>
              </a:rPr>
              <a:t>Equinor</a:t>
            </a:r>
            <a:r>
              <a:rPr lang="nb-NO" sz="1400" b="1" dirty="0">
                <a:latin typeface="Equinor" panose="020B0503050302040203" pitchFamily="34" charset="0"/>
              </a:rPr>
              <a:t> Bold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i="1" dirty="0" err="1">
                <a:latin typeface="Equinor" panose="020B0503050302040203" pitchFamily="34" charset="0"/>
              </a:rPr>
              <a:t>Equinor</a:t>
            </a:r>
            <a:r>
              <a:rPr lang="nb-NO" sz="1400" b="1" i="1" dirty="0">
                <a:latin typeface="Equinor" panose="020B0503050302040203" pitchFamily="34" charset="0"/>
              </a:rPr>
              <a:t> Bold </a:t>
            </a:r>
            <a:r>
              <a:rPr lang="nb-NO" sz="1400" b="1" i="1" dirty="0" err="1">
                <a:latin typeface="Equinor" panose="020B0503050302040203" pitchFamily="34" charset="0"/>
              </a:rPr>
              <a:t>Italic</a:t>
            </a:r>
            <a:endParaRPr lang="nb-NO" sz="1400" b="1" i="1" dirty="0">
              <a:latin typeface="Equinor" panose="020B0503050302040203" pitchFamily="34" charset="0"/>
            </a:endParaRPr>
          </a:p>
          <a:p>
            <a:endParaRPr lang="en-US" dirty="0">
              <a:latin typeface="Equinor Medium" panose="020B060305030204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871A84-19A0-4D1E-BC15-ED08483A3D9C}"/>
              </a:ext>
            </a:extLst>
          </p:cNvPr>
          <p:cNvGrpSpPr/>
          <p:nvPr userDrawn="1"/>
        </p:nvGrpSpPr>
        <p:grpSpPr>
          <a:xfrm rot="16200000">
            <a:off x="5311920" y="3858410"/>
            <a:ext cx="155539" cy="3491812"/>
            <a:chOff x="12302028" y="3266863"/>
            <a:chExt cx="155539" cy="3491812"/>
          </a:xfrm>
        </p:grpSpPr>
        <p:sp>
          <p:nvSpPr>
            <p:cNvPr id="29" name="Rectangle 174">
              <a:extLst>
                <a:ext uri="{FF2B5EF4-FFF2-40B4-BE49-F238E27FC236}">
                  <a16:creationId xmlns:a16="http://schemas.microsoft.com/office/drawing/2014/main" id="{A6469B5F-4243-40A6-B790-990F0B700922}"/>
                </a:ext>
              </a:extLst>
            </p:cNvPr>
            <p:cNvSpPr/>
            <p:nvPr userDrawn="1"/>
          </p:nvSpPr>
          <p:spPr>
            <a:xfrm>
              <a:off x="12302028" y="4249448"/>
              <a:ext cx="155539" cy="152988"/>
            </a:xfrm>
            <a:prstGeom prst="rect">
              <a:avLst/>
            </a:prstGeom>
            <a:solidFill>
              <a:srgbClr val="4C9B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175">
              <a:extLst>
                <a:ext uri="{FF2B5EF4-FFF2-40B4-BE49-F238E27FC236}">
                  <a16:creationId xmlns:a16="http://schemas.microsoft.com/office/drawing/2014/main" id="{600BBC0C-BBF9-4EE3-928D-C9823B9F2D7B}"/>
                </a:ext>
              </a:extLst>
            </p:cNvPr>
            <p:cNvSpPr/>
            <p:nvPr userDrawn="1"/>
          </p:nvSpPr>
          <p:spPr>
            <a:xfrm>
              <a:off x="12302028" y="4445965"/>
              <a:ext cx="155539" cy="152988"/>
            </a:xfrm>
            <a:prstGeom prst="rect">
              <a:avLst/>
            </a:prstGeom>
            <a:solidFill>
              <a:srgbClr val="7FB7B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176">
              <a:extLst>
                <a:ext uri="{FF2B5EF4-FFF2-40B4-BE49-F238E27FC236}">
                  <a16:creationId xmlns:a16="http://schemas.microsoft.com/office/drawing/2014/main" id="{AC68E2CA-89F0-4BC3-9D6E-336A804F0869}"/>
                </a:ext>
              </a:extLst>
            </p:cNvPr>
            <p:cNvSpPr/>
            <p:nvPr userDrawn="1"/>
          </p:nvSpPr>
          <p:spPr>
            <a:xfrm>
              <a:off x="12302028" y="4642482"/>
              <a:ext cx="155539" cy="152988"/>
            </a:xfrm>
            <a:prstGeom prst="rect">
              <a:avLst/>
            </a:prstGeom>
            <a:solidFill>
              <a:srgbClr val="B2D4D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189">
              <a:extLst>
                <a:ext uri="{FF2B5EF4-FFF2-40B4-BE49-F238E27FC236}">
                  <a16:creationId xmlns:a16="http://schemas.microsoft.com/office/drawing/2014/main" id="{E02A70F8-9D1F-487E-856D-F1FB99780EB4}"/>
                </a:ext>
              </a:extLst>
            </p:cNvPr>
            <p:cNvSpPr/>
            <p:nvPr userDrawn="1"/>
          </p:nvSpPr>
          <p:spPr>
            <a:xfrm>
              <a:off x="12302028" y="3463380"/>
              <a:ext cx="155539" cy="152988"/>
            </a:xfrm>
            <a:prstGeom prst="rect">
              <a:avLst/>
            </a:prstGeom>
            <a:solidFill>
              <a:srgbClr val="65737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190">
              <a:extLst>
                <a:ext uri="{FF2B5EF4-FFF2-40B4-BE49-F238E27FC236}">
                  <a16:creationId xmlns:a16="http://schemas.microsoft.com/office/drawing/2014/main" id="{9A8CB52E-02BF-474B-BC66-1C1781AECB86}"/>
                </a:ext>
              </a:extLst>
            </p:cNvPr>
            <p:cNvSpPr/>
            <p:nvPr userDrawn="1"/>
          </p:nvSpPr>
          <p:spPr>
            <a:xfrm>
              <a:off x="12302028" y="3659897"/>
              <a:ext cx="155539" cy="152988"/>
            </a:xfrm>
            <a:prstGeom prst="rect">
              <a:avLst/>
            </a:prstGeom>
            <a:solidFill>
              <a:srgbClr val="919BA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191">
              <a:extLst>
                <a:ext uri="{FF2B5EF4-FFF2-40B4-BE49-F238E27FC236}">
                  <a16:creationId xmlns:a16="http://schemas.microsoft.com/office/drawing/2014/main" id="{8D82A21A-FC2A-4320-BCBC-78ED385C486D}"/>
                </a:ext>
              </a:extLst>
            </p:cNvPr>
            <p:cNvSpPr/>
            <p:nvPr userDrawn="1"/>
          </p:nvSpPr>
          <p:spPr>
            <a:xfrm>
              <a:off x="12302028" y="3856414"/>
              <a:ext cx="155539" cy="152988"/>
            </a:xfrm>
            <a:prstGeom prst="rect">
              <a:avLst/>
            </a:prstGeom>
            <a:solidFill>
              <a:srgbClr val="BDC3C7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183">
              <a:extLst>
                <a:ext uri="{FF2B5EF4-FFF2-40B4-BE49-F238E27FC236}">
                  <a16:creationId xmlns:a16="http://schemas.microsoft.com/office/drawing/2014/main" id="{70F6F0D5-E83D-4CFD-885F-C7482095362F}"/>
                </a:ext>
              </a:extLst>
            </p:cNvPr>
            <p:cNvSpPr/>
            <p:nvPr userDrawn="1"/>
          </p:nvSpPr>
          <p:spPr>
            <a:xfrm>
              <a:off x="12302028" y="3266863"/>
              <a:ext cx="155539" cy="152988"/>
            </a:xfrm>
            <a:prstGeom prst="rect">
              <a:avLst/>
            </a:prstGeom>
            <a:solidFill>
              <a:srgbClr val="24374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173">
              <a:extLst>
                <a:ext uri="{FF2B5EF4-FFF2-40B4-BE49-F238E27FC236}">
                  <a16:creationId xmlns:a16="http://schemas.microsoft.com/office/drawing/2014/main" id="{39B7CEC3-F6A5-4240-8C5C-10FBBF13F532}"/>
                </a:ext>
              </a:extLst>
            </p:cNvPr>
            <p:cNvSpPr/>
            <p:nvPr userDrawn="1"/>
          </p:nvSpPr>
          <p:spPr>
            <a:xfrm>
              <a:off x="12302028" y="4052931"/>
              <a:ext cx="155539" cy="152988"/>
            </a:xfrm>
            <a:prstGeom prst="rect">
              <a:avLst/>
            </a:prstGeom>
            <a:solidFill>
              <a:srgbClr val="00707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156">
              <a:extLst>
                <a:ext uri="{FF2B5EF4-FFF2-40B4-BE49-F238E27FC236}">
                  <a16:creationId xmlns:a16="http://schemas.microsoft.com/office/drawing/2014/main" id="{8E7FBAAD-8890-468C-A8FD-6B9BED67FE4E}"/>
                </a:ext>
              </a:extLst>
            </p:cNvPr>
            <p:cNvSpPr/>
            <p:nvPr userDrawn="1"/>
          </p:nvSpPr>
          <p:spPr>
            <a:xfrm>
              <a:off x="12302028" y="5821257"/>
              <a:ext cx="155539" cy="152661"/>
            </a:xfrm>
            <a:prstGeom prst="rect">
              <a:avLst/>
            </a:prstGeom>
            <a:solidFill>
              <a:srgbClr val="EAF4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157">
              <a:extLst>
                <a:ext uri="{FF2B5EF4-FFF2-40B4-BE49-F238E27FC236}">
                  <a16:creationId xmlns:a16="http://schemas.microsoft.com/office/drawing/2014/main" id="{7B72734F-BDCF-47BE-AABE-473B29601546}"/>
                </a:ext>
              </a:extLst>
            </p:cNvPr>
            <p:cNvSpPr/>
            <p:nvPr userDrawn="1"/>
          </p:nvSpPr>
          <p:spPr>
            <a:xfrm>
              <a:off x="12302028" y="6213637"/>
              <a:ext cx="155539" cy="152661"/>
            </a:xfrm>
            <a:prstGeom prst="rect">
              <a:avLst/>
            </a:prstGeom>
            <a:solidFill>
              <a:srgbClr val="F2FCF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158">
              <a:extLst>
                <a:ext uri="{FF2B5EF4-FFF2-40B4-BE49-F238E27FC236}">
                  <a16:creationId xmlns:a16="http://schemas.microsoft.com/office/drawing/2014/main" id="{01F224CA-86A3-44F8-B75A-B947B2A54F2A}"/>
                </a:ext>
              </a:extLst>
            </p:cNvPr>
            <p:cNvSpPr/>
            <p:nvPr userDrawn="1"/>
          </p:nvSpPr>
          <p:spPr>
            <a:xfrm>
              <a:off x="12302028" y="6606014"/>
              <a:ext cx="155539" cy="152661"/>
            </a:xfrm>
            <a:prstGeom prst="rect">
              <a:avLst/>
            </a:prstGeom>
            <a:solidFill>
              <a:srgbClr val="FFF3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156">
              <a:extLst>
                <a:ext uri="{FF2B5EF4-FFF2-40B4-BE49-F238E27FC236}">
                  <a16:creationId xmlns:a16="http://schemas.microsoft.com/office/drawing/2014/main" id="{9905F69B-B78B-4A18-A906-D8EE9CAA2507}"/>
                </a:ext>
              </a:extLst>
            </p:cNvPr>
            <p:cNvSpPr/>
            <p:nvPr userDrawn="1"/>
          </p:nvSpPr>
          <p:spPr>
            <a:xfrm>
              <a:off x="12302028" y="5625067"/>
              <a:ext cx="155539" cy="152661"/>
            </a:xfrm>
            <a:prstGeom prst="rect">
              <a:avLst/>
            </a:prstGeom>
            <a:solidFill>
              <a:srgbClr val="D5EAF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157">
              <a:extLst>
                <a:ext uri="{FF2B5EF4-FFF2-40B4-BE49-F238E27FC236}">
                  <a16:creationId xmlns:a16="http://schemas.microsoft.com/office/drawing/2014/main" id="{AA8DBFA5-31AA-4EF6-8037-2C36B3715949}"/>
                </a:ext>
              </a:extLst>
            </p:cNvPr>
            <p:cNvSpPr/>
            <p:nvPr userDrawn="1"/>
          </p:nvSpPr>
          <p:spPr>
            <a:xfrm>
              <a:off x="12302028" y="6017447"/>
              <a:ext cx="155539" cy="152661"/>
            </a:xfrm>
            <a:prstGeom prst="rect">
              <a:avLst/>
            </a:prstGeom>
            <a:solidFill>
              <a:srgbClr val="E6FAE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158">
              <a:extLst>
                <a:ext uri="{FF2B5EF4-FFF2-40B4-BE49-F238E27FC236}">
                  <a16:creationId xmlns:a16="http://schemas.microsoft.com/office/drawing/2014/main" id="{675CE97D-1218-4E59-9398-3EA850E15871}"/>
                </a:ext>
              </a:extLst>
            </p:cNvPr>
            <p:cNvSpPr/>
            <p:nvPr userDrawn="1"/>
          </p:nvSpPr>
          <p:spPr>
            <a:xfrm>
              <a:off x="12302028" y="6409827"/>
              <a:ext cx="155539" cy="152661"/>
            </a:xfrm>
            <a:prstGeom prst="rect">
              <a:avLst/>
            </a:prstGeom>
            <a:solidFill>
              <a:srgbClr val="FFE7D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174">
              <a:extLst>
                <a:ext uri="{FF2B5EF4-FFF2-40B4-BE49-F238E27FC236}">
                  <a16:creationId xmlns:a16="http://schemas.microsoft.com/office/drawing/2014/main" id="{75E88C9B-D637-42F4-9FB1-C45212B56901}"/>
                </a:ext>
              </a:extLst>
            </p:cNvPr>
            <p:cNvSpPr/>
            <p:nvPr userDrawn="1"/>
          </p:nvSpPr>
          <p:spPr>
            <a:xfrm>
              <a:off x="12302028" y="5035516"/>
              <a:ext cx="155539" cy="152988"/>
            </a:xfrm>
            <a:prstGeom prst="rect">
              <a:avLst/>
            </a:prstGeom>
            <a:solidFill>
              <a:srgbClr val="A44C6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175">
              <a:extLst>
                <a:ext uri="{FF2B5EF4-FFF2-40B4-BE49-F238E27FC236}">
                  <a16:creationId xmlns:a16="http://schemas.microsoft.com/office/drawing/2014/main" id="{819952C0-9780-45D8-ABC4-25A4558E2675}"/>
                </a:ext>
              </a:extLst>
            </p:cNvPr>
            <p:cNvSpPr/>
            <p:nvPr userDrawn="1"/>
          </p:nvSpPr>
          <p:spPr>
            <a:xfrm>
              <a:off x="12302028" y="5232033"/>
              <a:ext cx="155539" cy="152988"/>
            </a:xfrm>
            <a:prstGeom prst="rect">
              <a:avLst/>
            </a:prstGeom>
            <a:solidFill>
              <a:srgbClr val="BE7F9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176">
              <a:extLst>
                <a:ext uri="{FF2B5EF4-FFF2-40B4-BE49-F238E27FC236}">
                  <a16:creationId xmlns:a16="http://schemas.microsoft.com/office/drawing/2014/main" id="{A4645481-7B55-4021-A1B1-5D2DF5873830}"/>
                </a:ext>
              </a:extLst>
            </p:cNvPr>
            <p:cNvSpPr/>
            <p:nvPr userDrawn="1"/>
          </p:nvSpPr>
          <p:spPr>
            <a:xfrm>
              <a:off x="12302028" y="5428550"/>
              <a:ext cx="155539" cy="152988"/>
            </a:xfrm>
            <a:prstGeom prst="rect">
              <a:avLst/>
            </a:prstGeom>
            <a:solidFill>
              <a:srgbClr val="D8B2B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173">
              <a:extLst>
                <a:ext uri="{FF2B5EF4-FFF2-40B4-BE49-F238E27FC236}">
                  <a16:creationId xmlns:a16="http://schemas.microsoft.com/office/drawing/2014/main" id="{FE7694C8-5630-4885-B954-1E89C1C1AF72}"/>
                </a:ext>
              </a:extLst>
            </p:cNvPr>
            <p:cNvSpPr/>
            <p:nvPr userDrawn="1"/>
          </p:nvSpPr>
          <p:spPr>
            <a:xfrm>
              <a:off x="12302028" y="4838999"/>
              <a:ext cx="155539" cy="152988"/>
            </a:xfrm>
            <a:prstGeom prst="rect">
              <a:avLst/>
            </a:prstGeom>
            <a:solidFill>
              <a:srgbClr val="7D002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96E59B1-2D41-426D-8587-E54D85D99797}"/>
              </a:ext>
            </a:extLst>
          </p:cNvPr>
          <p:cNvGrpSpPr/>
          <p:nvPr userDrawn="1"/>
        </p:nvGrpSpPr>
        <p:grpSpPr>
          <a:xfrm>
            <a:off x="3617016" y="2165024"/>
            <a:ext cx="3556369" cy="407815"/>
            <a:chOff x="4357445" y="2779972"/>
            <a:chExt cx="3556369" cy="4078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4705C9-8233-4EFA-BFE5-4958D3DD768C}"/>
                </a:ext>
              </a:extLst>
            </p:cNvPr>
            <p:cNvSpPr/>
            <p:nvPr userDrawn="1"/>
          </p:nvSpPr>
          <p:spPr>
            <a:xfrm>
              <a:off x="4357445" y="2779972"/>
              <a:ext cx="294046" cy="407815"/>
            </a:xfrm>
            <a:prstGeom prst="rect">
              <a:avLst/>
            </a:prstGeom>
            <a:solidFill>
              <a:srgbClr val="243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1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3B42E7-FFF7-4300-856A-8BD9CD8B5BDD}"/>
                </a:ext>
              </a:extLst>
            </p:cNvPr>
            <p:cNvSpPr/>
            <p:nvPr userDrawn="1"/>
          </p:nvSpPr>
          <p:spPr>
            <a:xfrm>
              <a:off x="4655465" y="2779972"/>
              <a:ext cx="294046" cy="407815"/>
            </a:xfrm>
            <a:prstGeom prst="rect">
              <a:avLst/>
            </a:prstGeom>
            <a:solidFill>
              <a:srgbClr val="657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2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EF10E8E-8189-4124-A424-DD74D91DF360}"/>
                </a:ext>
              </a:extLst>
            </p:cNvPr>
            <p:cNvSpPr/>
            <p:nvPr userDrawn="1"/>
          </p:nvSpPr>
          <p:spPr>
            <a:xfrm>
              <a:off x="4953484" y="2779972"/>
              <a:ext cx="294046" cy="407815"/>
            </a:xfrm>
            <a:prstGeom prst="rect">
              <a:avLst/>
            </a:prstGeom>
            <a:solidFill>
              <a:srgbClr val="91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3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4F21D61-68B1-4BFF-BD7D-C67850210BE1}"/>
                </a:ext>
              </a:extLst>
            </p:cNvPr>
            <p:cNvSpPr/>
            <p:nvPr userDrawn="1"/>
          </p:nvSpPr>
          <p:spPr>
            <a:xfrm>
              <a:off x="5247531" y="2779972"/>
              <a:ext cx="294046" cy="407815"/>
            </a:xfrm>
            <a:prstGeom prst="rect">
              <a:avLst/>
            </a:prstGeom>
            <a:solidFill>
              <a:srgbClr val="BD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4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C3A6A54-D5DD-4D52-9BDB-5895ED526705}"/>
                </a:ext>
              </a:extLst>
            </p:cNvPr>
            <p:cNvSpPr/>
            <p:nvPr userDrawn="1"/>
          </p:nvSpPr>
          <p:spPr>
            <a:xfrm>
              <a:off x="5541577" y="2779972"/>
              <a:ext cx="294046" cy="407815"/>
            </a:xfrm>
            <a:prstGeom prst="rect">
              <a:avLst/>
            </a:prstGeom>
            <a:solidFill>
              <a:srgbClr val="D5E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FF1243"/>
                  </a:solidFill>
                  <a:latin typeface="Equinor Medium" panose="020B0603050302040203" pitchFamily="34" charset="0"/>
                </a:rPr>
                <a:t>5</a:t>
              </a:r>
              <a:endParaRPr lang="en-US" sz="700" dirty="0">
                <a:solidFill>
                  <a:srgbClr val="FF1243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574463D-DD8A-4041-88D0-11A5765A8A92}"/>
                </a:ext>
              </a:extLst>
            </p:cNvPr>
            <p:cNvSpPr/>
            <p:nvPr userDrawn="1"/>
          </p:nvSpPr>
          <p:spPr>
            <a:xfrm>
              <a:off x="5835623" y="2779972"/>
              <a:ext cx="294046" cy="407815"/>
            </a:xfrm>
            <a:prstGeom prst="rect">
              <a:avLst/>
            </a:prstGeom>
            <a:solidFill>
              <a:srgbClr val="EAF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FF1243"/>
                  </a:solidFill>
                  <a:latin typeface="Equinor Medium" panose="020B0603050302040203" pitchFamily="34" charset="0"/>
                </a:rPr>
                <a:t>6</a:t>
              </a:r>
              <a:endParaRPr lang="en-US" sz="700" dirty="0">
                <a:solidFill>
                  <a:srgbClr val="FF1243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AC9ECC7-33D3-43AA-AB06-76A3CCD8EC9B}"/>
                </a:ext>
              </a:extLst>
            </p:cNvPr>
            <p:cNvSpPr/>
            <p:nvPr userDrawn="1"/>
          </p:nvSpPr>
          <p:spPr>
            <a:xfrm>
              <a:off x="6137616" y="2779972"/>
              <a:ext cx="294046" cy="407815"/>
            </a:xfrm>
            <a:prstGeom prst="rect">
              <a:avLst/>
            </a:prstGeom>
            <a:solidFill>
              <a:srgbClr val="007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7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E154BD-7746-40E4-80EB-16FFAEFE6F2F}"/>
                </a:ext>
              </a:extLst>
            </p:cNvPr>
            <p:cNvSpPr/>
            <p:nvPr userDrawn="1"/>
          </p:nvSpPr>
          <p:spPr>
            <a:xfrm>
              <a:off x="6435636" y="2779972"/>
              <a:ext cx="294046" cy="407815"/>
            </a:xfrm>
            <a:prstGeom prst="rect">
              <a:avLst/>
            </a:prstGeom>
            <a:solidFill>
              <a:srgbClr val="4C9B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8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752B7B9-3C66-4D77-8549-1A79AF722C79}"/>
                </a:ext>
              </a:extLst>
            </p:cNvPr>
            <p:cNvSpPr/>
            <p:nvPr userDrawn="1"/>
          </p:nvSpPr>
          <p:spPr>
            <a:xfrm>
              <a:off x="6733656" y="2779972"/>
              <a:ext cx="294046" cy="407815"/>
            </a:xfrm>
            <a:prstGeom prst="rect">
              <a:avLst/>
            </a:prstGeom>
            <a:solidFill>
              <a:srgbClr val="7F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9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E62ED66-1584-4F25-A214-7BAA4F6C7392}"/>
                </a:ext>
              </a:extLst>
            </p:cNvPr>
            <p:cNvSpPr/>
            <p:nvPr userDrawn="1"/>
          </p:nvSpPr>
          <p:spPr>
            <a:xfrm>
              <a:off x="7027702" y="2779972"/>
              <a:ext cx="294046" cy="407815"/>
            </a:xfrm>
            <a:prstGeom prst="rect">
              <a:avLst/>
            </a:prstGeom>
            <a:solidFill>
              <a:srgbClr val="B2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7079"/>
                  </a:solidFill>
                  <a:latin typeface="Equinor Medium" panose="020B0603050302040203" pitchFamily="34" charset="0"/>
                </a:rPr>
                <a:t>10</a:t>
              </a:r>
              <a:endParaRPr lang="en-US" sz="700" dirty="0">
                <a:solidFill>
                  <a:srgbClr val="007079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00CF2B-0C53-479D-9F2D-741B657C20BA}"/>
                </a:ext>
              </a:extLst>
            </p:cNvPr>
            <p:cNvSpPr/>
            <p:nvPr userDrawn="1"/>
          </p:nvSpPr>
          <p:spPr>
            <a:xfrm>
              <a:off x="7325721" y="2779972"/>
              <a:ext cx="294046" cy="407815"/>
            </a:xfrm>
            <a:prstGeom prst="rect">
              <a:avLst/>
            </a:prstGeom>
            <a:solidFill>
              <a:srgbClr val="E6F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7079"/>
                  </a:solidFill>
                  <a:latin typeface="Equinor Medium" panose="020B0603050302040203" pitchFamily="34" charset="0"/>
                </a:rPr>
                <a:t>11</a:t>
              </a:r>
              <a:endParaRPr lang="en-US" sz="700" dirty="0">
                <a:solidFill>
                  <a:srgbClr val="007079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827E3A-11BD-4523-83FF-5B19150BD40F}"/>
                </a:ext>
              </a:extLst>
            </p:cNvPr>
            <p:cNvSpPr/>
            <p:nvPr userDrawn="1"/>
          </p:nvSpPr>
          <p:spPr>
            <a:xfrm>
              <a:off x="7619768" y="2779972"/>
              <a:ext cx="294046" cy="407815"/>
            </a:xfrm>
            <a:prstGeom prst="rect">
              <a:avLst/>
            </a:prstGeom>
            <a:solidFill>
              <a:srgbClr val="F2F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7079"/>
                  </a:solidFill>
                  <a:latin typeface="Equinor Medium" panose="020B0603050302040203" pitchFamily="34" charset="0"/>
                </a:rPr>
                <a:t>12</a:t>
              </a:r>
              <a:endParaRPr lang="en-US" sz="700" dirty="0">
                <a:solidFill>
                  <a:srgbClr val="007079"/>
                </a:solidFill>
                <a:latin typeface="Equinor Medium" panose="020B06030503020402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4F7436-ACC1-45EB-80E4-774DE526873D}"/>
              </a:ext>
            </a:extLst>
          </p:cNvPr>
          <p:cNvGrpSpPr/>
          <p:nvPr userDrawn="1"/>
        </p:nvGrpSpPr>
        <p:grpSpPr>
          <a:xfrm>
            <a:off x="3643783" y="3662464"/>
            <a:ext cx="3560064" cy="407815"/>
            <a:chOff x="4357445" y="3813575"/>
            <a:chExt cx="3560064" cy="40781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E61277A-BB2B-4C10-98B1-130C7C740446}"/>
                </a:ext>
              </a:extLst>
            </p:cNvPr>
            <p:cNvSpPr/>
            <p:nvPr userDrawn="1"/>
          </p:nvSpPr>
          <p:spPr>
            <a:xfrm>
              <a:off x="4357445" y="3813575"/>
              <a:ext cx="294046" cy="407815"/>
            </a:xfrm>
            <a:prstGeom prst="rect">
              <a:avLst/>
            </a:prstGeom>
            <a:solidFill>
              <a:srgbClr val="243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1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8926F9-C626-4057-82BE-D650FD72246A}"/>
                </a:ext>
              </a:extLst>
            </p:cNvPr>
            <p:cNvSpPr/>
            <p:nvPr userDrawn="1"/>
          </p:nvSpPr>
          <p:spPr>
            <a:xfrm>
              <a:off x="4951267" y="3813575"/>
              <a:ext cx="294046" cy="407815"/>
            </a:xfrm>
            <a:prstGeom prst="rect">
              <a:avLst/>
            </a:prstGeom>
            <a:solidFill>
              <a:srgbClr val="657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3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5B3F980-A17D-44DB-9AE3-CDA5CA5C2552}"/>
                </a:ext>
              </a:extLst>
            </p:cNvPr>
            <p:cNvSpPr/>
            <p:nvPr userDrawn="1"/>
          </p:nvSpPr>
          <p:spPr>
            <a:xfrm>
              <a:off x="5545089" y="3813575"/>
              <a:ext cx="294046" cy="407815"/>
            </a:xfrm>
            <a:prstGeom prst="rect">
              <a:avLst/>
            </a:prstGeom>
            <a:solidFill>
              <a:srgbClr val="919B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5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7DF08E-31B7-45C9-AA91-8F83C413897F}"/>
                </a:ext>
              </a:extLst>
            </p:cNvPr>
            <p:cNvSpPr/>
            <p:nvPr userDrawn="1"/>
          </p:nvSpPr>
          <p:spPr>
            <a:xfrm>
              <a:off x="7623463" y="3813575"/>
              <a:ext cx="294046" cy="407815"/>
            </a:xfrm>
            <a:prstGeom prst="rect">
              <a:avLst/>
            </a:prstGeom>
            <a:solidFill>
              <a:srgbClr val="BD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12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7A9CC3F-FD2D-4576-AECE-83F97FF385E8}"/>
                </a:ext>
              </a:extLst>
            </p:cNvPr>
            <p:cNvSpPr/>
            <p:nvPr userDrawn="1"/>
          </p:nvSpPr>
          <p:spPr>
            <a:xfrm>
              <a:off x="4654356" y="3813575"/>
              <a:ext cx="294046" cy="407815"/>
            </a:xfrm>
            <a:prstGeom prst="rect">
              <a:avLst/>
            </a:prstGeom>
            <a:solidFill>
              <a:srgbClr val="D5E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FF1243"/>
                  </a:solidFill>
                  <a:latin typeface="Equinor Medium" panose="020B0603050302040203" pitchFamily="34" charset="0"/>
                </a:rPr>
                <a:t>2</a:t>
              </a:r>
              <a:endParaRPr lang="en-US" sz="700" dirty="0">
                <a:solidFill>
                  <a:srgbClr val="FF1243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99875B2-76E7-4B71-A1E8-27532C80318F}"/>
                </a:ext>
              </a:extLst>
            </p:cNvPr>
            <p:cNvSpPr/>
            <p:nvPr userDrawn="1"/>
          </p:nvSpPr>
          <p:spPr>
            <a:xfrm>
              <a:off x="5248178" y="3813575"/>
              <a:ext cx="294046" cy="407815"/>
            </a:xfrm>
            <a:prstGeom prst="rect">
              <a:avLst/>
            </a:prstGeom>
            <a:solidFill>
              <a:srgbClr val="EAF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FF1243"/>
                  </a:solidFill>
                  <a:latin typeface="Equinor Medium" panose="020B0603050302040203" pitchFamily="34" charset="0"/>
                </a:rPr>
                <a:t>4</a:t>
              </a:r>
              <a:endParaRPr lang="en-US" sz="700" dirty="0">
                <a:solidFill>
                  <a:srgbClr val="FF1243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49BE14A-543D-4A32-BC2C-297D45D9C81D}"/>
                </a:ext>
              </a:extLst>
            </p:cNvPr>
            <p:cNvSpPr/>
            <p:nvPr userDrawn="1"/>
          </p:nvSpPr>
          <p:spPr>
            <a:xfrm>
              <a:off x="5842000" y="3813575"/>
              <a:ext cx="294046" cy="407815"/>
            </a:xfrm>
            <a:prstGeom prst="rect">
              <a:avLst/>
            </a:prstGeom>
            <a:solidFill>
              <a:srgbClr val="007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6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0AF967-0EFC-4753-8365-71DDCBCCD1BF}"/>
                </a:ext>
              </a:extLst>
            </p:cNvPr>
            <p:cNvSpPr/>
            <p:nvPr userDrawn="1"/>
          </p:nvSpPr>
          <p:spPr>
            <a:xfrm>
              <a:off x="6138911" y="3813575"/>
              <a:ext cx="294046" cy="407815"/>
            </a:xfrm>
            <a:prstGeom prst="rect">
              <a:avLst/>
            </a:prstGeom>
            <a:solidFill>
              <a:srgbClr val="4C9B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7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73C60FF-929C-43DA-BE7F-25A20D3C2F77}"/>
                </a:ext>
              </a:extLst>
            </p:cNvPr>
            <p:cNvSpPr/>
            <p:nvPr userDrawn="1"/>
          </p:nvSpPr>
          <p:spPr>
            <a:xfrm>
              <a:off x="6435822" y="3813575"/>
              <a:ext cx="294046" cy="407815"/>
            </a:xfrm>
            <a:prstGeom prst="rect">
              <a:avLst/>
            </a:prstGeom>
            <a:solidFill>
              <a:srgbClr val="7F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latin typeface="Equinor Medium" panose="020B0603050302040203" pitchFamily="34" charset="0"/>
                </a:rPr>
                <a:t>8</a:t>
              </a:r>
              <a:endParaRPr lang="en-US" sz="700" dirty="0">
                <a:latin typeface="Equinor Medium" panose="020B0603050302040203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AB2EA6B-7912-467E-979D-3590260E8003}"/>
                </a:ext>
              </a:extLst>
            </p:cNvPr>
            <p:cNvSpPr/>
            <p:nvPr userDrawn="1"/>
          </p:nvSpPr>
          <p:spPr>
            <a:xfrm>
              <a:off x="7029644" y="3813575"/>
              <a:ext cx="294046" cy="407815"/>
            </a:xfrm>
            <a:prstGeom prst="rect">
              <a:avLst/>
            </a:prstGeom>
            <a:solidFill>
              <a:srgbClr val="B2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7079"/>
                  </a:solidFill>
                  <a:latin typeface="Equinor Medium" panose="020B0603050302040203" pitchFamily="34" charset="0"/>
                </a:rPr>
                <a:t>10</a:t>
              </a:r>
              <a:endParaRPr lang="en-US" sz="700" dirty="0">
                <a:solidFill>
                  <a:srgbClr val="007079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8D3EE77-4EFB-4806-BA1D-B3F98E59234E}"/>
                </a:ext>
              </a:extLst>
            </p:cNvPr>
            <p:cNvSpPr/>
            <p:nvPr userDrawn="1"/>
          </p:nvSpPr>
          <p:spPr>
            <a:xfrm>
              <a:off x="6732733" y="3813575"/>
              <a:ext cx="294046" cy="407815"/>
            </a:xfrm>
            <a:prstGeom prst="rect">
              <a:avLst/>
            </a:prstGeom>
            <a:solidFill>
              <a:srgbClr val="E6F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7079"/>
                  </a:solidFill>
                  <a:latin typeface="Equinor Medium" panose="020B0603050302040203" pitchFamily="34" charset="0"/>
                </a:rPr>
                <a:t>9</a:t>
              </a:r>
              <a:endParaRPr lang="en-US" sz="700" dirty="0">
                <a:solidFill>
                  <a:srgbClr val="007079"/>
                </a:solidFill>
                <a:latin typeface="Equinor Medium" panose="020B0603050302040203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89D4522-7A82-43B4-AA80-E65EE4E54DE0}"/>
                </a:ext>
              </a:extLst>
            </p:cNvPr>
            <p:cNvSpPr/>
            <p:nvPr userDrawn="1"/>
          </p:nvSpPr>
          <p:spPr>
            <a:xfrm>
              <a:off x="7326555" y="3813575"/>
              <a:ext cx="294046" cy="407815"/>
            </a:xfrm>
            <a:prstGeom prst="rect">
              <a:avLst/>
            </a:prstGeom>
            <a:solidFill>
              <a:srgbClr val="F2F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dirty="0">
                  <a:solidFill>
                    <a:srgbClr val="007079"/>
                  </a:solidFill>
                  <a:latin typeface="Equinor Medium" panose="020B0603050302040203" pitchFamily="34" charset="0"/>
                </a:rPr>
                <a:t>11</a:t>
              </a:r>
              <a:endParaRPr lang="en-US" sz="700" dirty="0">
                <a:solidFill>
                  <a:srgbClr val="007079"/>
                </a:solidFill>
                <a:latin typeface="Equinor Medium" panose="020B0603050302040203" pitchFamily="34" charset="0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A7F6FDD4-8CAB-45D1-8987-DF0CB3DE6E4F}"/>
              </a:ext>
            </a:extLst>
          </p:cNvPr>
          <p:cNvSpPr/>
          <p:nvPr userDrawn="1"/>
        </p:nvSpPr>
        <p:spPr>
          <a:xfrm>
            <a:off x="3512915" y="1648763"/>
            <a:ext cx="2510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Color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combination for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charts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24B282-9056-4A2C-A336-CB6C1BD3E4D4}"/>
              </a:ext>
            </a:extLst>
          </p:cNvPr>
          <p:cNvSpPr/>
          <p:nvPr userDrawn="1"/>
        </p:nvSpPr>
        <p:spPr>
          <a:xfrm>
            <a:off x="3549306" y="3278965"/>
            <a:ext cx="4121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Reorder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the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colors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when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you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need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more contrast: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7B77E-5A74-4FC7-8B9E-E878C71F3FAB}"/>
              </a:ext>
            </a:extLst>
          </p:cNvPr>
          <p:cNvSpPr/>
          <p:nvPr userDrawn="1"/>
        </p:nvSpPr>
        <p:spPr>
          <a:xfrm>
            <a:off x="3551946" y="4683409"/>
            <a:ext cx="3983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Different tints to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use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on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charts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 and </a:t>
            </a:r>
            <a:r>
              <a:rPr kumimoji="0" lang="nb-NO" sz="1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infographics</a:t>
            </a:r>
            <a:r>
              <a:rPr kumimoji="0" lang="nb-NO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quinor Medium" panose="020B0603050302040203" pitchFamily="34" charset="0"/>
                <a:ea typeface="+mn-ea"/>
                <a:cs typeface="+mn-cs"/>
              </a:rPr>
              <a:t>:</a:t>
            </a:r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6632EE5-9A9D-459E-A254-E25220CD72D7}"/>
              </a:ext>
            </a:extLst>
          </p:cNvPr>
          <p:cNvGrpSpPr/>
          <p:nvPr userDrawn="1"/>
        </p:nvGrpSpPr>
        <p:grpSpPr>
          <a:xfrm rot="16200000">
            <a:off x="4320578" y="4504301"/>
            <a:ext cx="155539" cy="1509130"/>
            <a:chOff x="12302028" y="154594"/>
            <a:chExt cx="155539" cy="1509130"/>
          </a:xfrm>
        </p:grpSpPr>
        <p:sp>
          <p:nvSpPr>
            <p:cNvPr id="79" name="Rectangle 188">
              <a:extLst>
                <a:ext uri="{FF2B5EF4-FFF2-40B4-BE49-F238E27FC236}">
                  <a16:creationId xmlns:a16="http://schemas.microsoft.com/office/drawing/2014/main" id="{93B98694-5CDD-44CA-A397-394D522D6FAE}"/>
                </a:ext>
              </a:extLst>
            </p:cNvPr>
            <p:cNvSpPr/>
            <p:nvPr userDrawn="1"/>
          </p:nvSpPr>
          <p:spPr>
            <a:xfrm>
              <a:off x="12302028" y="614376"/>
              <a:ext cx="155539" cy="152988"/>
            </a:xfrm>
            <a:prstGeom prst="rect">
              <a:avLst/>
            </a:prstGeom>
            <a:solidFill>
              <a:srgbClr val="FF124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189">
              <a:extLst>
                <a:ext uri="{FF2B5EF4-FFF2-40B4-BE49-F238E27FC236}">
                  <a16:creationId xmlns:a16="http://schemas.microsoft.com/office/drawing/2014/main" id="{DEB1628A-A422-42DB-BCA4-023804DEBDB6}"/>
                </a:ext>
              </a:extLst>
            </p:cNvPr>
            <p:cNvSpPr/>
            <p:nvPr userDrawn="1"/>
          </p:nvSpPr>
          <p:spPr>
            <a:xfrm>
              <a:off x="12302028" y="793012"/>
              <a:ext cx="155539" cy="152988"/>
            </a:xfrm>
            <a:prstGeom prst="rect">
              <a:avLst/>
            </a:prstGeom>
            <a:solidFill>
              <a:srgbClr val="FF597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190">
              <a:extLst>
                <a:ext uri="{FF2B5EF4-FFF2-40B4-BE49-F238E27FC236}">
                  <a16:creationId xmlns:a16="http://schemas.microsoft.com/office/drawing/2014/main" id="{4E526B04-FE6E-4703-8265-93E819C834F8}"/>
                </a:ext>
              </a:extLst>
            </p:cNvPr>
            <p:cNvSpPr/>
            <p:nvPr userDrawn="1"/>
          </p:nvSpPr>
          <p:spPr>
            <a:xfrm>
              <a:off x="12302028" y="971648"/>
              <a:ext cx="155539" cy="152988"/>
            </a:xfrm>
            <a:prstGeom prst="rect">
              <a:avLst/>
            </a:prstGeom>
            <a:solidFill>
              <a:srgbClr val="FF88A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191">
              <a:extLst>
                <a:ext uri="{FF2B5EF4-FFF2-40B4-BE49-F238E27FC236}">
                  <a16:creationId xmlns:a16="http://schemas.microsoft.com/office/drawing/2014/main" id="{40E543F4-74C9-4458-9288-2D986D5CBDF4}"/>
                </a:ext>
              </a:extLst>
            </p:cNvPr>
            <p:cNvSpPr/>
            <p:nvPr userDrawn="1"/>
          </p:nvSpPr>
          <p:spPr>
            <a:xfrm>
              <a:off x="12302028" y="1150284"/>
              <a:ext cx="155539" cy="152988"/>
            </a:xfrm>
            <a:prstGeom prst="rect">
              <a:avLst/>
            </a:prstGeom>
            <a:solidFill>
              <a:srgbClr val="FFB7C6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192">
              <a:extLst>
                <a:ext uri="{FF2B5EF4-FFF2-40B4-BE49-F238E27FC236}">
                  <a16:creationId xmlns:a16="http://schemas.microsoft.com/office/drawing/2014/main" id="{AED80F77-9904-4F82-AA14-76102624F12F}"/>
                </a:ext>
              </a:extLst>
            </p:cNvPr>
            <p:cNvSpPr/>
            <p:nvPr userDrawn="1"/>
          </p:nvSpPr>
          <p:spPr>
            <a:xfrm>
              <a:off x="12302028" y="1328920"/>
              <a:ext cx="155539" cy="152988"/>
            </a:xfrm>
            <a:prstGeom prst="rect">
              <a:avLst/>
            </a:prstGeom>
            <a:solidFill>
              <a:srgbClr val="FFD0D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31">
              <a:extLst>
                <a:ext uri="{FF2B5EF4-FFF2-40B4-BE49-F238E27FC236}">
                  <a16:creationId xmlns:a16="http://schemas.microsoft.com/office/drawing/2014/main" id="{482395E8-3386-4667-ACF3-CCBC41A88A4C}"/>
                </a:ext>
              </a:extLst>
            </p:cNvPr>
            <p:cNvSpPr/>
            <p:nvPr userDrawn="1"/>
          </p:nvSpPr>
          <p:spPr>
            <a:xfrm>
              <a:off x="12302028" y="381213"/>
              <a:ext cx="155539" cy="1529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BF8AC9EE-524A-4EE8-BF85-BA6A56410EC4}"/>
                </a:ext>
              </a:extLst>
            </p:cNvPr>
            <p:cNvSpPr/>
            <p:nvPr userDrawn="1"/>
          </p:nvSpPr>
          <p:spPr>
            <a:xfrm>
              <a:off x="12302028" y="154594"/>
              <a:ext cx="155539" cy="152988"/>
            </a:xfrm>
            <a:prstGeom prst="rect">
              <a:avLst/>
            </a:prstGeom>
            <a:solidFill>
              <a:srgbClr val="333333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192">
              <a:extLst>
                <a:ext uri="{FF2B5EF4-FFF2-40B4-BE49-F238E27FC236}">
                  <a16:creationId xmlns:a16="http://schemas.microsoft.com/office/drawing/2014/main" id="{73D5C493-2024-4B1E-A927-4E3BF2520FF4}"/>
                </a:ext>
              </a:extLst>
            </p:cNvPr>
            <p:cNvSpPr/>
            <p:nvPr userDrawn="1"/>
          </p:nvSpPr>
          <p:spPr>
            <a:xfrm>
              <a:off x="12302028" y="1510736"/>
              <a:ext cx="155539" cy="152988"/>
            </a:xfrm>
            <a:prstGeom prst="rect">
              <a:avLst/>
            </a:prstGeom>
            <a:solidFill>
              <a:srgbClr val="FFECF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B18CD131-AFB4-426F-9C86-CECEF6A90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6009" y="563402"/>
            <a:ext cx="3521851" cy="57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21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vann, person, mann&#10;&#10;Automatisk generert beskrivelse">
            <a:extLst>
              <a:ext uri="{FF2B5EF4-FFF2-40B4-BE49-F238E27FC236}">
                <a16:creationId xmlns:a16="http://schemas.microsoft.com/office/drawing/2014/main" id="{A5F48AEE-0935-2C49-A38C-81964F86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20003"/>
          <a:stretch/>
        </p:blipFill>
        <p:spPr>
          <a:xfrm>
            <a:off x="0" y="2101515"/>
            <a:ext cx="12192000" cy="603183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AAB9A7F-6A03-6146-BAEC-948D81837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Guide til samhandling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DEE94-46D1-0A4B-B8D2-4E5C6E5A8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Læringspakke Q1 2020 – Forebygge storulykker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10A13CB-6F64-6344-B976-E82147834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4" y="40233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vann, utendørs, båt, kropp&#10;&#10;Automatisk generert beskrivelse">
            <a:extLst>
              <a:ext uri="{FF2B5EF4-FFF2-40B4-BE49-F238E27FC236}">
                <a16:creationId xmlns:a16="http://schemas.microsoft.com/office/drawing/2014/main" id="{2F312378-1B95-614C-9DB3-D6605F292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0"/>
          <a:stretch/>
        </p:blipFill>
        <p:spPr>
          <a:xfrm>
            <a:off x="6775450" y="1342846"/>
            <a:ext cx="5416550" cy="513110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AF7FF58-74BA-7246-A388-13469A9C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fra tur 1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D20182C-937D-3648-9B92-BF78D2B4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5300-FC0F-4317-A193-EF6CE9E6F7B5}" type="slidenum">
              <a:rPr lang="en-GB" smtClean="0"/>
              <a:pPr/>
              <a:t>2</a:t>
            </a:fld>
            <a:r>
              <a:rPr lang="en-GB"/>
              <a:t>  |  Document Title</a:t>
            </a:r>
            <a:endParaRPr lang="en-GB" dirty="0"/>
          </a:p>
        </p:txBody>
      </p:sp>
      <p:pic>
        <p:nvPicPr>
          <p:cNvPr id="8" name="Bilde 7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BAAD02B8-0589-9D43-8286-222D14254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68" y="312065"/>
            <a:ext cx="1170432" cy="293389"/>
          </a:xfrm>
          <a:prstGeom prst="rect">
            <a:avLst/>
          </a:prstGeom>
        </p:spPr>
      </p:pic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BDE0C35-FB43-7F4B-ACB7-FB5E8D575777}"/>
              </a:ext>
            </a:extLst>
          </p:cNvPr>
          <p:cNvCxnSpPr>
            <a:cxnSpLocks/>
          </p:cNvCxnSpPr>
          <p:nvPr/>
        </p:nvCxnSpPr>
        <p:spPr>
          <a:xfrm>
            <a:off x="10204704" y="312065"/>
            <a:ext cx="0" cy="293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F7A093A0-9EF5-4C47-A20A-08378C4C0673}"/>
              </a:ext>
            </a:extLst>
          </p:cNvPr>
          <p:cNvGrpSpPr/>
          <p:nvPr/>
        </p:nvGrpSpPr>
        <p:grpSpPr>
          <a:xfrm>
            <a:off x="69338" y="1536891"/>
            <a:ext cx="7315201" cy="4851514"/>
            <a:chOff x="69338" y="1536891"/>
            <a:chExt cx="7315201" cy="485151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DBAC340D-39E1-AB43-825C-4B1E7A0A50BC}"/>
                </a:ext>
              </a:extLst>
            </p:cNvPr>
            <p:cNvGrpSpPr/>
            <p:nvPr/>
          </p:nvGrpSpPr>
          <p:grpSpPr>
            <a:xfrm>
              <a:off x="69338" y="1772007"/>
              <a:ext cx="7315201" cy="4616398"/>
              <a:chOff x="313178" y="1747623"/>
              <a:chExt cx="7315201" cy="4616398"/>
            </a:xfrm>
          </p:grpSpPr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11E5CB36-148F-EE46-AA22-0FB2671A8B7B}"/>
                  </a:ext>
                </a:extLst>
              </p:cNvPr>
              <p:cNvSpPr/>
              <p:nvPr/>
            </p:nvSpPr>
            <p:spPr>
              <a:xfrm>
                <a:off x="313178" y="1747623"/>
                <a:ext cx="7315201" cy="46163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1CBDADD4-052E-D44F-9FBA-140572212085}"/>
                  </a:ext>
                </a:extLst>
              </p:cNvPr>
              <p:cNvSpPr/>
              <p:nvPr/>
            </p:nvSpPr>
            <p:spPr>
              <a:xfrm>
                <a:off x="451484" y="1819527"/>
                <a:ext cx="70089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b-NO" sz="1200" dirty="0"/>
                  <a:t>Helt konkret, hva er det beste vi har gjort i vår avdeling for å forebygge storulykke (i løpet av de siste 12 månedene)?</a:t>
                </a: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FCC52942-918D-0546-8F64-812A75115653}"/>
                  </a:ext>
                </a:extLst>
              </p:cNvPr>
              <p:cNvSpPr/>
              <p:nvPr/>
            </p:nvSpPr>
            <p:spPr>
              <a:xfrm>
                <a:off x="565397" y="2301987"/>
                <a:ext cx="6895079" cy="851803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b-NO" sz="1200" i="1" dirty="0">
                    <a:solidFill>
                      <a:schemeClr val="tx1"/>
                    </a:solidFill>
                  </a:rPr>
                  <a:t>Her kan du beskrive fritt eller lime inn fra det ferdig utfylte skjemaet fra tur 1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F327CB84-1E7F-494F-A1E1-1F8F0CF5AA0B}"/>
                  </a:ext>
                </a:extLst>
              </p:cNvPr>
              <p:cNvSpPr/>
              <p:nvPr/>
            </p:nvSpPr>
            <p:spPr>
              <a:xfrm>
                <a:off x="451484" y="4890866"/>
                <a:ext cx="70089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b-NO" sz="1200" dirty="0"/>
                  <a:t>Hvem er vi helt avhengige av å samarbeide med for å bli bedre på å forebygge storulykke (annen avdeling/fagmiljø)?</a:t>
                </a:r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01CF68B-106C-9F43-9657-C301D1551126}"/>
                  </a:ext>
                </a:extLst>
              </p:cNvPr>
              <p:cNvSpPr/>
              <p:nvPr/>
            </p:nvSpPr>
            <p:spPr>
              <a:xfrm>
                <a:off x="565399" y="5387508"/>
                <a:ext cx="6895080" cy="855558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b-NO" sz="1200" i="1" dirty="0">
                    <a:solidFill>
                      <a:schemeClr val="tx1"/>
                    </a:solidFill>
                  </a:rPr>
                  <a:t>Her kan du beskrive fritt eller lime inn fra det ferdig utfylte skjemaet fra tur 1</a:t>
                </a:r>
              </a:p>
            </p:txBody>
          </p:sp>
        </p:grp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FD0E536-437B-C14F-8CA4-70836502DBC6}"/>
                </a:ext>
              </a:extLst>
            </p:cNvPr>
            <p:cNvSpPr/>
            <p:nvPr/>
          </p:nvSpPr>
          <p:spPr>
            <a:xfrm>
              <a:off x="206229" y="3365703"/>
              <a:ext cx="70104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b-NO" sz="1200" dirty="0"/>
                <a:t>Hva er det viktigste vår avdeling skal gjøre mer av, for å bli bedre på å forebygge storulykke (god praksis vi ser virker)?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9D1EF19-9CC0-9C4C-987F-E8EA484A926C}"/>
                </a:ext>
              </a:extLst>
            </p:cNvPr>
            <p:cNvSpPr/>
            <p:nvPr/>
          </p:nvSpPr>
          <p:spPr>
            <a:xfrm>
              <a:off x="320143" y="3872134"/>
              <a:ext cx="6895082" cy="85555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b-NO" sz="1200" i="1" dirty="0">
                  <a:solidFill>
                    <a:schemeClr val="tx1"/>
                  </a:solidFill>
                </a:rPr>
                <a:t>Her kan du beskrive fritt eller lime inn fra det ferdig utfylte skjemaet fra tur 1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67CC8AB7-8D31-8B4A-ABFC-4DAE5DD04F55}"/>
                </a:ext>
              </a:extLst>
            </p:cNvPr>
            <p:cNvSpPr txBox="1"/>
            <p:nvPr/>
          </p:nvSpPr>
          <p:spPr>
            <a:xfrm>
              <a:off x="207643" y="1536891"/>
              <a:ext cx="15648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>
                  <a:latin typeface="+mj-lt"/>
                </a:rPr>
                <a:t>Refleksjonsspørsmål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44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innendørs, bord, sitter, bygning&#10;&#10;Automatisk generert beskrivelse">
            <a:extLst>
              <a:ext uri="{FF2B5EF4-FFF2-40B4-BE49-F238E27FC236}">
                <a16:creationId xmlns:a16="http://schemas.microsoft.com/office/drawing/2014/main" id="{A5136893-1476-8043-BA8E-2D6E32B13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"/>
          <a:stretch/>
        </p:blipFill>
        <p:spPr>
          <a:xfrm>
            <a:off x="0" y="1560575"/>
            <a:ext cx="12189255" cy="498684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BD0A14-4A4E-114B-81A6-7AA59C0D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Dialog og tiltak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0BEAFEB-941B-464F-98F0-FE7B7F35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5300-FC0F-4317-A193-EF6CE9E6F7B5}" type="slidenum">
              <a:rPr lang="en-GB" smtClean="0"/>
              <a:pPr/>
              <a:t>3</a:t>
            </a:fld>
            <a:r>
              <a:rPr lang="en-GB"/>
              <a:t>  |  Document Title</a:t>
            </a:r>
            <a:endParaRPr lang="en-GB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C08A850-42A6-094F-9ADC-0C04262A5F37}"/>
              </a:ext>
            </a:extLst>
          </p:cNvPr>
          <p:cNvGrpSpPr/>
          <p:nvPr/>
        </p:nvGrpSpPr>
        <p:grpSpPr>
          <a:xfrm>
            <a:off x="4680352" y="1697231"/>
            <a:ext cx="7315201" cy="4733590"/>
            <a:chOff x="4655968" y="1697231"/>
            <a:chExt cx="7315201" cy="473359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FE837879-E26B-4642-AF8C-9BEA09652DFC}"/>
                </a:ext>
              </a:extLst>
            </p:cNvPr>
            <p:cNvSpPr/>
            <p:nvPr/>
          </p:nvSpPr>
          <p:spPr>
            <a:xfrm>
              <a:off x="4655968" y="1697231"/>
              <a:ext cx="7315201" cy="4733590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D7C73BD-0812-DB4B-BFC1-74075603FF92}"/>
                </a:ext>
              </a:extLst>
            </p:cNvPr>
            <p:cNvSpPr/>
            <p:nvPr/>
          </p:nvSpPr>
          <p:spPr>
            <a:xfrm>
              <a:off x="4767072" y="1782574"/>
              <a:ext cx="714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nb-NO" dirty="0">
                  <a:latin typeface="+mj-lt"/>
                </a:rPr>
                <a:t>Hva har dere blitt enige om?</a:t>
              </a:r>
            </a:p>
            <a:p>
              <a:pPr lvl="0"/>
              <a:r>
                <a:rPr lang="nb-NO" dirty="0"/>
                <a:t>Identifiser 1-2 felles tiltak som dere tror vil ha størst effekt.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0A2787D-8EBC-2247-84B7-7CE72AF0AD7E}"/>
                </a:ext>
              </a:extLst>
            </p:cNvPr>
            <p:cNvSpPr/>
            <p:nvPr/>
          </p:nvSpPr>
          <p:spPr>
            <a:xfrm>
              <a:off x="4767071" y="2514249"/>
              <a:ext cx="7022593" cy="3443308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b-NO" sz="1400" i="1" dirty="0">
                  <a:solidFill>
                    <a:schemeClr val="tx1"/>
                  </a:solidFill>
                </a:rPr>
                <a:t>Fyll inn svaret her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4042B882-D546-4D48-82B3-76880A1AC5FC}"/>
                </a:ext>
              </a:extLst>
            </p:cNvPr>
            <p:cNvSpPr txBox="1"/>
            <p:nvPr/>
          </p:nvSpPr>
          <p:spPr>
            <a:xfrm>
              <a:off x="8180831" y="6024912"/>
              <a:ext cx="3608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>
                  <a:latin typeface="+mj-lt"/>
                </a:rPr>
                <a:t>Guiden gjennomgås i teamet på tur 2</a:t>
              </a:r>
            </a:p>
          </p:txBody>
        </p:sp>
      </p:grpSp>
      <p:pic>
        <p:nvPicPr>
          <p:cNvPr id="11" name="Bilde 10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65B7DF3C-C613-7442-932E-6703DB885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68" y="312065"/>
            <a:ext cx="1170432" cy="293389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93B1C58-F0F2-614E-9518-8EEA17069375}"/>
              </a:ext>
            </a:extLst>
          </p:cNvPr>
          <p:cNvCxnSpPr>
            <a:cxnSpLocks/>
          </p:cNvCxnSpPr>
          <p:nvPr/>
        </p:nvCxnSpPr>
        <p:spPr>
          <a:xfrm>
            <a:off x="10204704" y="312065"/>
            <a:ext cx="0" cy="293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3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rgbClr val="333333"/>
      </a:dk1>
      <a:lt1>
        <a:srgbClr val="FFFFFF"/>
      </a:lt1>
      <a:dk2>
        <a:srgbClr val="7D0023"/>
      </a:dk2>
      <a:lt2>
        <a:srgbClr val="E0E4E7"/>
      </a:lt2>
      <a:accent1>
        <a:srgbClr val="FF1243"/>
      </a:accent1>
      <a:accent2>
        <a:srgbClr val="243746"/>
      </a:accent2>
      <a:accent3>
        <a:srgbClr val="007079"/>
      </a:accent3>
      <a:accent4>
        <a:srgbClr val="D5EAF4"/>
      </a:accent4>
      <a:accent5>
        <a:srgbClr val="E6FAEC"/>
      </a:accent5>
      <a:accent6>
        <a:srgbClr val="FFE7D6"/>
      </a:accent6>
      <a:hlink>
        <a:srgbClr val="7D0023"/>
      </a:hlink>
      <a:folHlink>
        <a:srgbClr val="7D0023"/>
      </a:folHlink>
    </a:clrScheme>
    <a:fontScheme name="Equinor">
      <a:majorFont>
        <a:latin typeface="Equinor Medium"/>
        <a:ea typeface=""/>
        <a:cs typeface=""/>
      </a:majorFont>
      <a:minorFont>
        <a:latin typeface="Equi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 Internal presentations and PDF Export.potx" id="{FEC85918-37EC-4C9B-8934-1C0F24DD64C2}" vid="{1FF0F381-1F66-45C9-BAC1-F5A318FA384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quinor">
      <a:majorFont>
        <a:latin typeface="Equinor Medium"/>
        <a:ea typeface=""/>
        <a:cs typeface=""/>
      </a:majorFont>
      <a:minorFont>
        <a:latin typeface="Equi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 Internal presentations and PDF Export.potx" id="{FEC85918-37EC-4C9B-8934-1C0F24DD64C2}" vid="{E2ED9F0F-B28F-402D-B725-19444EDA08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 Internal presentations and PDF Export</Template>
  <TotalTime>788</TotalTime>
  <Words>178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10" baseType="lpstr">
      <vt:lpstr>Equinor Medium</vt:lpstr>
      <vt:lpstr>Arial</vt:lpstr>
      <vt:lpstr>Equinor</vt:lpstr>
      <vt:lpstr>Equinor Light</vt:lpstr>
      <vt:lpstr>Calibri</vt:lpstr>
      <vt:lpstr>Office-tema</vt:lpstr>
      <vt:lpstr>Custom Design</vt:lpstr>
      <vt:lpstr>Guide til samhandling</vt:lpstr>
      <vt:lpstr>Oppsummering fra tur 1</vt:lpstr>
      <vt:lpstr>Dialog og tiltak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Sømme</dc:creator>
  <cp:lastModifiedBy>Anine Stiansen</cp:lastModifiedBy>
  <cp:revision>48</cp:revision>
  <dcterms:created xsi:type="dcterms:W3CDTF">2018-06-07T11:20:31Z</dcterms:created>
  <dcterms:modified xsi:type="dcterms:W3CDTF">2019-12-10T08:45:08Z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Internal</vt:lpwstr>
  </property>
</Properties>
</file>